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18"/>
  </p:notesMasterIdLst>
  <p:handoutMasterIdLst>
    <p:handoutMasterId r:id="rId19"/>
  </p:handoutMasterIdLst>
  <p:sldIdLst>
    <p:sldId id="282" r:id="rId5"/>
    <p:sldId id="269" r:id="rId6"/>
    <p:sldId id="286" r:id="rId7"/>
    <p:sldId id="353" r:id="rId8"/>
    <p:sldId id="355" r:id="rId9"/>
    <p:sldId id="276" r:id="rId10"/>
    <p:sldId id="277" r:id="rId11"/>
    <p:sldId id="363" r:id="rId12"/>
    <p:sldId id="359" r:id="rId13"/>
    <p:sldId id="360" r:id="rId14"/>
    <p:sldId id="378" r:id="rId15"/>
    <p:sldId id="377" r:id="rId16"/>
    <p:sldId id="275" r:id="rId1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3C11E-4D09-BD67-DABB-56583502A015}" name="Helena Engelke" initials="HE" userId="S::helena.engelke@suntarbetsliv.se::86283cb0-2ee5-4096-9c17-abfa18ef4125" providerId="AD"/>
  <p188:author id="{A1323DEA-23F4-0AB4-B75C-A4668990564F}" name="Charlotte Wiberg Wikholm" initials="CWW" userId="S::charlotte.wikholm@suntarbetsliv.se::dad690bd-393e-454f-b6d9-49ce99d971e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BECF0"/>
    <a:srgbClr val="FDEDE5"/>
    <a:srgbClr val="FFFFFF"/>
    <a:srgbClr val="F7BA99"/>
    <a:srgbClr val="FEF6F2"/>
    <a:srgbClr val="FCE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3340" autoAdjust="0"/>
  </p:normalViewPr>
  <p:slideViewPr>
    <p:cSldViewPr>
      <p:cViewPr varScale="1">
        <p:scale>
          <a:sx n="71" d="100"/>
          <a:sy n="71" d="100"/>
        </p:scale>
        <p:origin x="804" y="52"/>
      </p:cViewPr>
      <p:guideLst>
        <p:guide orient="horz" pos="3203"/>
        <p:guide orient="horz" pos="594"/>
        <p:guide orient="horz" pos="824"/>
        <p:guide orient="horz" pos="981"/>
        <p:guide pos="6608"/>
        <p:guide pos="1072"/>
      </p:guideLst>
    </p:cSldViewPr>
  </p:slideViewPr>
  <p:outlineViewPr>
    <p:cViewPr>
      <p:scale>
        <a:sx n="33" d="100"/>
        <a:sy n="33" d="100"/>
      </p:scale>
      <p:origin x="0" y="0"/>
    </p:cViewPr>
  </p:outlineViewPr>
  <p:notesTextViewPr>
    <p:cViewPr>
      <p:scale>
        <a:sx n="3" d="2"/>
        <a:sy n="3" d="2"/>
      </p:scale>
      <p:origin x="0" y="-32"/>
    </p:cViewPr>
  </p:notesTextViewPr>
  <p:sorterViewPr>
    <p:cViewPr>
      <p:scale>
        <a:sx n="100" d="100"/>
        <a:sy n="100" d="100"/>
      </p:scale>
      <p:origin x="0" y="0"/>
    </p:cViewPr>
  </p:sorterViewPr>
  <p:notesViewPr>
    <p:cSldViewPr>
      <p:cViewPr varScale="1">
        <p:scale>
          <a:sx n="58" d="100"/>
          <a:sy n="58" d="100"/>
        </p:scale>
        <p:origin x="3254" y="53"/>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Neij" userId="e76e22f7-70d8-47e0-9aff-8a944c2f22dc" providerId="ADAL" clId="{1F5FC8AF-4F2B-4531-A905-1A2AA82D75E5}"/>
    <pc:docChg chg="addSld delSld modSld sldOrd">
      <pc:chgData name="Jeanette Neij" userId="e76e22f7-70d8-47e0-9aff-8a944c2f22dc" providerId="ADAL" clId="{1F5FC8AF-4F2B-4531-A905-1A2AA82D75E5}" dt="2023-10-23T09:48:18.122" v="4" actId="2696"/>
      <pc:docMkLst>
        <pc:docMk/>
      </pc:docMkLst>
      <pc:sldChg chg="add">
        <pc:chgData name="Jeanette Neij" userId="e76e22f7-70d8-47e0-9aff-8a944c2f22dc" providerId="ADAL" clId="{1F5FC8AF-4F2B-4531-A905-1A2AA82D75E5}" dt="2023-10-23T09:48:07.458" v="3"/>
        <pc:sldMkLst>
          <pc:docMk/>
          <pc:sldMk cId="3307633539" sldId="269"/>
        </pc:sldMkLst>
      </pc:sldChg>
      <pc:sldChg chg="new del ord">
        <pc:chgData name="Jeanette Neij" userId="e76e22f7-70d8-47e0-9aff-8a944c2f22dc" providerId="ADAL" clId="{1F5FC8AF-4F2B-4531-A905-1A2AA82D75E5}" dt="2023-10-23T09:48:18.122" v="4" actId="2696"/>
        <pc:sldMkLst>
          <pc:docMk/>
          <pc:sldMk cId="1235499553" sldId="379"/>
        </pc:sldMkLst>
      </pc:sldChg>
    </pc:docChg>
  </pc:docChgLst>
  <pc:docChgLst>
    <pc:chgData name="Helena Engelke" userId="86283cb0-2ee5-4096-9c17-abfa18ef4125" providerId="ADAL" clId="{CA81FD9F-1683-4767-B262-160BC3719205}"/>
    <pc:docChg chg="undo custSel addSld delSld modSld">
      <pc:chgData name="Helena Engelke" userId="86283cb0-2ee5-4096-9c17-abfa18ef4125" providerId="ADAL" clId="{CA81FD9F-1683-4767-B262-160BC3719205}" dt="2023-07-06T08:58:11.210" v="926" actId="47"/>
      <pc:docMkLst>
        <pc:docMk/>
      </pc:docMkLst>
      <pc:sldChg chg="mod chgLayout">
        <pc:chgData name="Helena Engelke" userId="86283cb0-2ee5-4096-9c17-abfa18ef4125" providerId="ADAL" clId="{CA81FD9F-1683-4767-B262-160BC3719205}" dt="2023-06-22T15:14:47.068" v="736" actId="700"/>
        <pc:sldMkLst>
          <pc:docMk/>
          <pc:sldMk cId="218491348" sldId="275"/>
        </pc:sldMkLst>
      </pc:sldChg>
      <pc:sldChg chg="del">
        <pc:chgData name="Helena Engelke" userId="86283cb0-2ee5-4096-9c17-abfa18ef4125" providerId="ADAL" clId="{CA81FD9F-1683-4767-B262-160BC3719205}" dt="2023-07-06T08:58:11.210" v="926" actId="47"/>
        <pc:sldMkLst>
          <pc:docMk/>
          <pc:sldMk cId="3236630433" sldId="283"/>
        </pc:sldMkLst>
      </pc:sldChg>
      <pc:sldChg chg="del">
        <pc:chgData name="Helena Engelke" userId="86283cb0-2ee5-4096-9c17-abfa18ef4125" providerId="ADAL" clId="{CA81FD9F-1683-4767-B262-160BC3719205}" dt="2023-07-06T08:58:11.210" v="926" actId="47"/>
        <pc:sldMkLst>
          <pc:docMk/>
          <pc:sldMk cId="3704041064" sldId="284"/>
        </pc:sldMkLst>
      </pc:sldChg>
      <pc:sldChg chg="del">
        <pc:chgData name="Helena Engelke" userId="86283cb0-2ee5-4096-9c17-abfa18ef4125" providerId="ADAL" clId="{CA81FD9F-1683-4767-B262-160BC3719205}" dt="2023-07-06T08:58:11.210" v="926" actId="47"/>
        <pc:sldMkLst>
          <pc:docMk/>
          <pc:sldMk cId="409290896" sldId="285"/>
        </pc:sldMkLst>
      </pc:sldChg>
      <pc:sldChg chg="addSp delSp modSp mod modClrScheme delAnim modAnim chgLayout">
        <pc:chgData name="Helena Engelke" userId="86283cb0-2ee5-4096-9c17-abfa18ef4125" providerId="ADAL" clId="{CA81FD9F-1683-4767-B262-160BC3719205}" dt="2023-07-06T08:50:59.418" v="743" actId="208"/>
        <pc:sldMkLst>
          <pc:docMk/>
          <pc:sldMk cId="2110321737" sldId="359"/>
        </pc:sldMkLst>
        <pc:spChg chg="mod ord">
          <ac:chgData name="Helena Engelke" userId="86283cb0-2ee5-4096-9c17-abfa18ef4125" providerId="ADAL" clId="{CA81FD9F-1683-4767-B262-160BC3719205}" dt="2023-06-22T14:40:32.795" v="0" actId="700"/>
          <ac:spMkLst>
            <pc:docMk/>
            <pc:sldMk cId="2110321737" sldId="359"/>
            <ac:spMk id="2" creationId="{EDCF3EC8-2B7A-4134-8BC8-D632821A85A4}"/>
          </ac:spMkLst>
        </pc:spChg>
        <pc:spChg chg="del mod ord">
          <ac:chgData name="Helena Engelke" userId="86283cb0-2ee5-4096-9c17-abfa18ef4125" providerId="ADAL" clId="{CA81FD9F-1683-4767-B262-160BC3719205}" dt="2023-06-22T14:41:59.017" v="26" actId="478"/>
          <ac:spMkLst>
            <pc:docMk/>
            <pc:sldMk cId="2110321737" sldId="359"/>
            <ac:spMk id="3" creationId="{20CFBD25-1AF9-49A3-8DA5-138311C55528}"/>
          </ac:spMkLst>
        </pc:spChg>
        <pc:spChg chg="add mod ord">
          <ac:chgData name="Helena Engelke" userId="86283cb0-2ee5-4096-9c17-abfa18ef4125" providerId="ADAL" clId="{CA81FD9F-1683-4767-B262-160BC3719205}" dt="2023-06-22T14:40:45.675" v="17" actId="20577"/>
          <ac:spMkLst>
            <pc:docMk/>
            <pc:sldMk cId="2110321737" sldId="359"/>
            <ac:spMk id="5" creationId="{9A16E6A7-B389-E1A5-37AB-B3F0E1F44131}"/>
          </ac:spMkLst>
        </pc:spChg>
        <pc:spChg chg="add del mod">
          <ac:chgData name="Helena Engelke" userId="86283cb0-2ee5-4096-9c17-abfa18ef4125" providerId="ADAL" clId="{CA81FD9F-1683-4767-B262-160BC3719205}" dt="2023-06-22T14:42:00.961" v="27" actId="478"/>
          <ac:spMkLst>
            <pc:docMk/>
            <pc:sldMk cId="2110321737" sldId="359"/>
            <ac:spMk id="7" creationId="{06BC14BB-3F72-B9DF-5F3C-9FDC3944FE28}"/>
          </ac:spMkLst>
        </pc:spChg>
        <pc:spChg chg="del mod">
          <ac:chgData name="Helena Engelke" userId="86283cb0-2ee5-4096-9c17-abfa18ef4125" providerId="ADAL" clId="{CA81FD9F-1683-4767-B262-160BC3719205}" dt="2023-06-22T14:45:44.595" v="128" actId="12084"/>
          <ac:spMkLst>
            <pc:docMk/>
            <pc:sldMk cId="2110321737" sldId="359"/>
            <ac:spMk id="17" creationId="{1B7EE1E9-FF9C-4E6D-9577-D0F82B525574}"/>
          </ac:spMkLst>
        </pc:spChg>
        <pc:spChg chg="del mod">
          <ac:chgData name="Helena Engelke" userId="86283cb0-2ee5-4096-9c17-abfa18ef4125" providerId="ADAL" clId="{CA81FD9F-1683-4767-B262-160BC3719205}" dt="2023-06-22T14:43:27.229" v="43" actId="478"/>
          <ac:spMkLst>
            <pc:docMk/>
            <pc:sldMk cId="2110321737" sldId="359"/>
            <ac:spMk id="19" creationId="{B48E137C-3105-48F8-A38D-5A9332446AB4}"/>
          </ac:spMkLst>
        </pc:spChg>
        <pc:spChg chg="del mod">
          <ac:chgData name="Helena Engelke" userId="86283cb0-2ee5-4096-9c17-abfa18ef4125" providerId="ADAL" clId="{CA81FD9F-1683-4767-B262-160BC3719205}" dt="2023-06-22T14:44:37.977" v="126" actId="478"/>
          <ac:spMkLst>
            <pc:docMk/>
            <pc:sldMk cId="2110321737" sldId="359"/>
            <ac:spMk id="20" creationId="{C5F50F48-3D04-4A36-9B9A-FF11CA7192DA}"/>
          </ac:spMkLst>
        </pc:spChg>
        <pc:spChg chg="del mod">
          <ac:chgData name="Helena Engelke" userId="86283cb0-2ee5-4096-9c17-abfa18ef4125" providerId="ADAL" clId="{CA81FD9F-1683-4767-B262-160BC3719205}" dt="2023-06-22T14:44:39.052" v="127" actId="478"/>
          <ac:spMkLst>
            <pc:docMk/>
            <pc:sldMk cId="2110321737" sldId="359"/>
            <ac:spMk id="21" creationId="{59F2D7E7-4618-487A-82DE-90D1681A486A}"/>
          </ac:spMkLst>
        </pc:spChg>
        <pc:graphicFrameChg chg="add mod modGraphic">
          <ac:chgData name="Helena Engelke" userId="86283cb0-2ee5-4096-9c17-abfa18ef4125" providerId="ADAL" clId="{CA81FD9F-1683-4767-B262-160BC3719205}" dt="2023-07-06T08:50:59.418" v="743" actId="208"/>
          <ac:graphicFrameMkLst>
            <pc:docMk/>
            <pc:sldMk cId="2110321737" sldId="359"/>
            <ac:graphicFrameMk id="8" creationId="{97004A75-A75F-5FF6-963B-0234A118B531}"/>
          </ac:graphicFrameMkLst>
        </pc:graphicFrameChg>
        <pc:picChg chg="del mod">
          <ac:chgData name="Helena Engelke" userId="86283cb0-2ee5-4096-9c17-abfa18ef4125" providerId="ADAL" clId="{CA81FD9F-1683-4767-B262-160BC3719205}" dt="2023-06-22T14:44:36.140" v="125" actId="478"/>
          <ac:picMkLst>
            <pc:docMk/>
            <pc:sldMk cId="2110321737" sldId="359"/>
            <ac:picMk id="4" creationId="{6F517945-647E-47A9-A6BD-FE1847FD82F3}"/>
          </ac:picMkLst>
        </pc:picChg>
        <pc:picChg chg="add del">
          <ac:chgData name="Helena Engelke" userId="86283cb0-2ee5-4096-9c17-abfa18ef4125" providerId="ADAL" clId="{CA81FD9F-1683-4767-B262-160BC3719205}" dt="2023-06-22T14:48:26.630" v="146" actId="21"/>
          <ac:picMkLst>
            <pc:docMk/>
            <pc:sldMk cId="2110321737" sldId="359"/>
            <ac:picMk id="10" creationId="{EB19F350-9C96-9DF2-73B9-2291DC6C36A2}"/>
          </ac:picMkLst>
        </pc:picChg>
        <pc:picChg chg="add del">
          <ac:chgData name="Helena Engelke" userId="86283cb0-2ee5-4096-9c17-abfa18ef4125" providerId="ADAL" clId="{CA81FD9F-1683-4767-B262-160BC3719205}" dt="2023-06-22T14:48:52.542" v="149" actId="21"/>
          <ac:picMkLst>
            <pc:docMk/>
            <pc:sldMk cId="2110321737" sldId="359"/>
            <ac:picMk id="12" creationId="{9F4FED9C-B676-E43E-AB92-4B4D248735F0}"/>
          </ac:picMkLst>
        </pc:picChg>
        <pc:picChg chg="add del">
          <ac:chgData name="Helena Engelke" userId="86283cb0-2ee5-4096-9c17-abfa18ef4125" providerId="ADAL" clId="{CA81FD9F-1683-4767-B262-160BC3719205}" dt="2023-06-22T14:50:12.859" v="160" actId="21"/>
          <ac:picMkLst>
            <pc:docMk/>
            <pc:sldMk cId="2110321737" sldId="359"/>
            <ac:picMk id="14" creationId="{AC669167-3752-7195-32E8-127202A90D5A}"/>
          </ac:picMkLst>
        </pc:picChg>
        <pc:picChg chg="add del">
          <ac:chgData name="Helena Engelke" userId="86283cb0-2ee5-4096-9c17-abfa18ef4125" providerId="ADAL" clId="{CA81FD9F-1683-4767-B262-160BC3719205}" dt="2023-06-22T14:51:01.519" v="166" actId="21"/>
          <ac:picMkLst>
            <pc:docMk/>
            <pc:sldMk cId="2110321737" sldId="359"/>
            <ac:picMk id="16" creationId="{1DE2988D-80D3-1661-3D4C-C764C9877E1F}"/>
          </ac:picMkLst>
        </pc:picChg>
      </pc:sldChg>
      <pc:sldChg chg="addSp delSp modSp mod modClrScheme delAnim modAnim chgLayout">
        <pc:chgData name="Helena Engelke" userId="86283cb0-2ee5-4096-9c17-abfa18ef4125" providerId="ADAL" clId="{CA81FD9F-1683-4767-B262-160BC3719205}" dt="2023-06-22T15:08:14.035" v="581" actId="20577"/>
        <pc:sldMkLst>
          <pc:docMk/>
          <pc:sldMk cId="678815223" sldId="360"/>
        </pc:sldMkLst>
        <pc:spChg chg="mod ord">
          <ac:chgData name="Helena Engelke" userId="86283cb0-2ee5-4096-9c17-abfa18ef4125" providerId="ADAL" clId="{CA81FD9F-1683-4767-B262-160BC3719205}" dt="2023-06-22T14:58:09.415" v="484" actId="700"/>
          <ac:spMkLst>
            <pc:docMk/>
            <pc:sldMk cId="678815223" sldId="360"/>
            <ac:spMk id="2" creationId="{EDCF3EC8-2B7A-4134-8BC8-D632821A85A4}"/>
          </ac:spMkLst>
        </pc:spChg>
        <pc:spChg chg="add mod ord">
          <ac:chgData name="Helena Engelke" userId="86283cb0-2ee5-4096-9c17-abfa18ef4125" providerId="ADAL" clId="{CA81FD9F-1683-4767-B262-160BC3719205}" dt="2023-06-22T15:08:14.035" v="581" actId="20577"/>
          <ac:spMkLst>
            <pc:docMk/>
            <pc:sldMk cId="678815223" sldId="360"/>
            <ac:spMk id="3" creationId="{88712950-A887-9567-65AA-EB2E6BD4F17D}"/>
          </ac:spMkLst>
        </pc:spChg>
        <pc:spChg chg="add del mod ord">
          <ac:chgData name="Helena Engelke" userId="86283cb0-2ee5-4096-9c17-abfa18ef4125" providerId="ADAL" clId="{CA81FD9F-1683-4767-B262-160BC3719205}" dt="2023-06-22T14:58:32.698" v="485" actId="478"/>
          <ac:spMkLst>
            <pc:docMk/>
            <pc:sldMk cId="678815223" sldId="360"/>
            <ac:spMk id="5" creationId="{4D0CB259-D687-AAFC-9BEB-503F7B1A6D1E}"/>
          </ac:spMkLst>
        </pc:spChg>
        <pc:picChg chg="mod modCrop">
          <ac:chgData name="Helena Engelke" userId="86283cb0-2ee5-4096-9c17-abfa18ef4125" providerId="ADAL" clId="{CA81FD9F-1683-4767-B262-160BC3719205}" dt="2023-06-22T15:05:51.776" v="551" actId="732"/>
          <ac:picMkLst>
            <pc:docMk/>
            <pc:sldMk cId="678815223" sldId="360"/>
            <ac:picMk id="4" creationId="{7CDB6216-0747-42EC-9F72-9166AF10C0F1}"/>
          </ac:picMkLst>
        </pc:picChg>
        <pc:picChg chg="add mod modCrop">
          <ac:chgData name="Helena Engelke" userId="86283cb0-2ee5-4096-9c17-abfa18ef4125" providerId="ADAL" clId="{CA81FD9F-1683-4767-B262-160BC3719205}" dt="2023-06-22T15:07:36.426" v="556" actId="554"/>
          <ac:picMkLst>
            <pc:docMk/>
            <pc:sldMk cId="678815223" sldId="360"/>
            <ac:picMk id="7" creationId="{DE961F71-AE36-455B-FD37-4A8D06A4BEB6}"/>
          </ac:picMkLst>
        </pc:picChg>
        <pc:picChg chg="mod modCrop">
          <ac:chgData name="Helena Engelke" userId="86283cb0-2ee5-4096-9c17-abfa18ef4125" providerId="ADAL" clId="{CA81FD9F-1683-4767-B262-160BC3719205}" dt="2023-06-22T15:07:36.426" v="556" actId="554"/>
          <ac:picMkLst>
            <pc:docMk/>
            <pc:sldMk cId="678815223" sldId="360"/>
            <ac:picMk id="9" creationId="{317A6100-BC7F-4CF3-99CB-403EFB0EC3DE}"/>
          </ac:picMkLst>
        </pc:picChg>
        <pc:picChg chg="del mod modCrop">
          <ac:chgData name="Helena Engelke" userId="86283cb0-2ee5-4096-9c17-abfa18ef4125" providerId="ADAL" clId="{CA81FD9F-1683-4767-B262-160BC3719205}" dt="2023-06-22T15:03:17.140" v="522" actId="478"/>
          <ac:picMkLst>
            <pc:docMk/>
            <pc:sldMk cId="678815223" sldId="360"/>
            <ac:picMk id="11" creationId="{13EAA7B9-ABD5-4A2F-B01A-4673B01DABBF}"/>
          </ac:picMkLst>
        </pc:picChg>
        <pc:picChg chg="mod modCrop">
          <ac:chgData name="Helena Engelke" userId="86283cb0-2ee5-4096-9c17-abfa18ef4125" providerId="ADAL" clId="{CA81FD9F-1683-4767-B262-160BC3719205}" dt="2023-06-22T15:07:36.426" v="556" actId="554"/>
          <ac:picMkLst>
            <pc:docMk/>
            <pc:sldMk cId="678815223" sldId="360"/>
            <ac:picMk id="13" creationId="{C3047070-23B2-498C-90BE-364BDFFA906B}"/>
          </ac:picMkLst>
        </pc:picChg>
        <pc:picChg chg="mod modCrop">
          <ac:chgData name="Helena Engelke" userId="86283cb0-2ee5-4096-9c17-abfa18ef4125" providerId="ADAL" clId="{CA81FD9F-1683-4767-B262-160BC3719205}" dt="2023-06-22T15:07:36.426" v="556" actId="554"/>
          <ac:picMkLst>
            <pc:docMk/>
            <pc:sldMk cId="678815223" sldId="360"/>
            <ac:picMk id="15" creationId="{01AC9E71-1F66-4CE7-AF5F-8866D064ED8C}"/>
          </ac:picMkLst>
        </pc:picChg>
      </pc:sldChg>
      <pc:sldChg chg="del">
        <pc:chgData name="Helena Engelke" userId="86283cb0-2ee5-4096-9c17-abfa18ef4125" providerId="ADAL" clId="{CA81FD9F-1683-4767-B262-160BC3719205}" dt="2023-06-22T15:11:19.696" v="668" actId="47"/>
        <pc:sldMkLst>
          <pc:docMk/>
          <pc:sldMk cId="2648164802" sldId="361"/>
        </pc:sldMkLst>
      </pc:sldChg>
      <pc:sldChg chg="modSp mod">
        <pc:chgData name="Helena Engelke" userId="86283cb0-2ee5-4096-9c17-abfa18ef4125" providerId="ADAL" clId="{CA81FD9F-1683-4767-B262-160BC3719205}" dt="2023-07-06T08:50:19.173" v="740" actId="1076"/>
        <pc:sldMkLst>
          <pc:docMk/>
          <pc:sldMk cId="38728699" sldId="363"/>
        </pc:sldMkLst>
        <pc:picChg chg="mod">
          <ac:chgData name="Helena Engelke" userId="86283cb0-2ee5-4096-9c17-abfa18ef4125" providerId="ADAL" clId="{CA81FD9F-1683-4767-B262-160BC3719205}" dt="2023-07-06T08:50:16.709" v="739" actId="1076"/>
          <ac:picMkLst>
            <pc:docMk/>
            <pc:sldMk cId="38728699" sldId="363"/>
            <ac:picMk id="2" creationId="{54CE6BF8-3901-5161-52CB-86333CF637CC}"/>
          </ac:picMkLst>
        </pc:picChg>
        <pc:picChg chg="mod">
          <ac:chgData name="Helena Engelke" userId="86283cb0-2ee5-4096-9c17-abfa18ef4125" providerId="ADAL" clId="{CA81FD9F-1683-4767-B262-160BC3719205}" dt="2023-07-06T08:50:19.173" v="740" actId="1076"/>
          <ac:picMkLst>
            <pc:docMk/>
            <pc:sldMk cId="38728699" sldId="363"/>
            <ac:picMk id="3" creationId="{A4EEC3E5-3048-6820-C047-E248CE6CFB83}"/>
          </ac:picMkLst>
        </pc:picChg>
      </pc:sldChg>
      <pc:sldChg chg="addSp delSp modSp mod modClrScheme delAnim modAnim chgLayout modNotesTx">
        <pc:chgData name="Helena Engelke" userId="86283cb0-2ee5-4096-9c17-abfa18ef4125" providerId="ADAL" clId="{CA81FD9F-1683-4767-B262-160BC3719205}" dt="2023-07-06T08:57:53.475" v="925" actId="6549"/>
        <pc:sldMkLst>
          <pc:docMk/>
          <pc:sldMk cId="785712820" sldId="377"/>
        </pc:sldMkLst>
        <pc:spChg chg="add del mod ord">
          <ac:chgData name="Helena Engelke" userId="86283cb0-2ee5-4096-9c17-abfa18ef4125" providerId="ADAL" clId="{CA81FD9F-1683-4767-B262-160BC3719205}" dt="2023-06-22T15:16:54.042" v="738" actId="700"/>
          <ac:spMkLst>
            <pc:docMk/>
            <pc:sldMk cId="785712820" sldId="377"/>
            <ac:spMk id="2" creationId="{5B00D440-3072-AA73-8489-59032A6A8BE7}"/>
          </ac:spMkLst>
        </pc:spChg>
        <pc:spChg chg="add del mod ord">
          <ac:chgData name="Helena Engelke" userId="86283cb0-2ee5-4096-9c17-abfa18ef4125" providerId="ADAL" clId="{CA81FD9F-1683-4767-B262-160BC3719205}" dt="2023-06-22T15:11:35.603" v="670" actId="478"/>
          <ac:spMkLst>
            <pc:docMk/>
            <pc:sldMk cId="785712820" sldId="377"/>
            <ac:spMk id="3" creationId="{B66279F5-467D-85DF-3CA5-866DFA63E6FF}"/>
          </ac:spMkLst>
        </pc:spChg>
        <pc:spChg chg="add del mod">
          <ac:chgData name="Helena Engelke" userId="86283cb0-2ee5-4096-9c17-abfa18ef4125" providerId="ADAL" clId="{CA81FD9F-1683-4767-B262-160BC3719205}" dt="2023-07-06T08:52:01.802" v="745" actId="478"/>
          <ac:spMkLst>
            <pc:docMk/>
            <pc:sldMk cId="785712820" sldId="377"/>
            <ac:spMk id="4" creationId="{412555CC-3CFD-ACD2-3ECA-BED8DA8F56AD}"/>
          </ac:spMkLst>
        </pc:spChg>
        <pc:spChg chg="add mod">
          <ac:chgData name="Helena Engelke" userId="86283cb0-2ee5-4096-9c17-abfa18ef4125" providerId="ADAL" clId="{CA81FD9F-1683-4767-B262-160BC3719205}" dt="2023-07-06T08:53:43.542" v="766" actId="1076"/>
          <ac:spMkLst>
            <pc:docMk/>
            <pc:sldMk cId="785712820" sldId="377"/>
            <ac:spMk id="5" creationId="{24B68F33-4B07-4420-D17D-0D1F60BB0EB4}"/>
          </ac:spMkLst>
        </pc:spChg>
        <pc:spChg chg="add mod ord">
          <ac:chgData name="Helena Engelke" userId="86283cb0-2ee5-4096-9c17-abfa18ef4125" providerId="ADAL" clId="{CA81FD9F-1683-4767-B262-160BC3719205}" dt="2023-07-06T08:52:04.906" v="747" actId="20577"/>
          <ac:spMkLst>
            <pc:docMk/>
            <pc:sldMk cId="785712820" sldId="377"/>
            <ac:spMk id="6" creationId="{6550D509-F1AA-95E8-7709-5F9BEC5B866C}"/>
          </ac:spMkLst>
        </pc:spChg>
        <pc:spChg chg="add mod ord">
          <ac:chgData name="Helena Engelke" userId="86283cb0-2ee5-4096-9c17-abfa18ef4125" providerId="ADAL" clId="{CA81FD9F-1683-4767-B262-160BC3719205}" dt="2023-07-06T08:52:12.959" v="749"/>
          <ac:spMkLst>
            <pc:docMk/>
            <pc:sldMk cId="785712820" sldId="377"/>
            <ac:spMk id="7" creationId="{07DBAC8C-38DF-DB79-9EAA-4C96858411C7}"/>
          </ac:spMkLst>
        </pc:spChg>
        <pc:spChg chg="del mod">
          <ac:chgData name="Helena Engelke" userId="86283cb0-2ee5-4096-9c17-abfa18ef4125" providerId="ADAL" clId="{CA81FD9F-1683-4767-B262-160BC3719205}" dt="2023-07-06T08:52:27.917" v="752" actId="478"/>
          <ac:spMkLst>
            <pc:docMk/>
            <pc:sldMk cId="785712820" sldId="377"/>
            <ac:spMk id="8" creationId="{FD46F3BD-BA8B-46E2-B0F9-D6D30063FE0C}"/>
          </ac:spMkLst>
        </pc:spChg>
        <pc:spChg chg="add mod ord">
          <ac:chgData name="Helena Engelke" userId="86283cb0-2ee5-4096-9c17-abfa18ef4125" providerId="ADAL" clId="{CA81FD9F-1683-4767-B262-160BC3719205}" dt="2023-07-06T08:57:53.475" v="925" actId="6549"/>
          <ac:spMkLst>
            <pc:docMk/>
            <pc:sldMk cId="785712820" sldId="377"/>
            <ac:spMk id="9" creationId="{B08ECDEB-8880-109C-C721-8E90291D0FB0}"/>
          </ac:spMkLst>
        </pc:spChg>
        <pc:picChg chg="add mod">
          <ac:chgData name="Helena Engelke" userId="86283cb0-2ee5-4096-9c17-abfa18ef4125" providerId="ADAL" clId="{CA81FD9F-1683-4767-B262-160BC3719205}" dt="2023-07-06T08:55:09.254" v="781" actId="27349"/>
          <ac:picMkLst>
            <pc:docMk/>
            <pc:sldMk cId="785712820" sldId="377"/>
            <ac:picMk id="2" creationId="{E7325540-2AE9-3E6A-C7BD-BFEA64593483}"/>
          </ac:picMkLst>
        </pc:picChg>
        <pc:picChg chg="add mod">
          <ac:chgData name="Helena Engelke" userId="86283cb0-2ee5-4096-9c17-abfa18ef4125" providerId="ADAL" clId="{CA81FD9F-1683-4767-B262-160BC3719205}" dt="2023-07-06T08:55:09.254" v="781" actId="27349"/>
          <ac:picMkLst>
            <pc:docMk/>
            <pc:sldMk cId="785712820" sldId="377"/>
            <ac:picMk id="3" creationId="{37DC3255-AFE0-D8BA-D08E-3A137363B368}"/>
          </ac:picMkLst>
        </pc:picChg>
        <pc:picChg chg="del">
          <ac:chgData name="Helena Engelke" userId="86283cb0-2ee5-4096-9c17-abfa18ef4125" providerId="ADAL" clId="{CA81FD9F-1683-4767-B262-160BC3719205}" dt="2023-06-22T15:16:49.889" v="737" actId="478"/>
          <ac:picMkLst>
            <pc:docMk/>
            <pc:sldMk cId="785712820" sldId="377"/>
            <ac:picMk id="10" creationId="{ADB3DF92-B58B-43E5-A3AE-B72BE90B9153}"/>
          </ac:picMkLst>
        </pc:picChg>
        <pc:picChg chg="add mod">
          <ac:chgData name="Helena Engelke" userId="86283cb0-2ee5-4096-9c17-abfa18ef4125" providerId="ADAL" clId="{CA81FD9F-1683-4767-B262-160BC3719205}" dt="2023-07-06T08:55:09.254" v="781" actId="27349"/>
          <ac:picMkLst>
            <pc:docMk/>
            <pc:sldMk cId="785712820" sldId="377"/>
            <ac:picMk id="10" creationId="{C3E3191F-9146-CC40-911B-9C1C83EABF55}"/>
          </ac:picMkLst>
        </pc:picChg>
        <pc:picChg chg="add mod">
          <ac:chgData name="Helena Engelke" userId="86283cb0-2ee5-4096-9c17-abfa18ef4125" providerId="ADAL" clId="{CA81FD9F-1683-4767-B262-160BC3719205}" dt="2023-07-06T08:55:09.254" v="781" actId="27349"/>
          <ac:picMkLst>
            <pc:docMk/>
            <pc:sldMk cId="785712820" sldId="377"/>
            <ac:picMk id="11" creationId="{855CB2BF-4DDB-9BA3-48D1-6B92E030112B}"/>
          </ac:picMkLst>
        </pc:picChg>
        <pc:picChg chg="add mod">
          <ac:chgData name="Helena Engelke" userId="86283cb0-2ee5-4096-9c17-abfa18ef4125" providerId="ADAL" clId="{CA81FD9F-1683-4767-B262-160BC3719205}" dt="2023-07-06T08:55:09.254" v="781" actId="27349"/>
          <ac:picMkLst>
            <pc:docMk/>
            <pc:sldMk cId="785712820" sldId="377"/>
            <ac:picMk id="12" creationId="{9AE448AD-B53A-44F9-E656-AA5457FAC244}"/>
          </ac:picMkLst>
        </pc:picChg>
        <pc:picChg chg="add del mod">
          <ac:chgData name="Helena Engelke" userId="86283cb0-2ee5-4096-9c17-abfa18ef4125" providerId="ADAL" clId="{CA81FD9F-1683-4767-B262-160BC3719205}" dt="2023-07-06T08:55:45.197" v="803" actId="478"/>
          <ac:picMkLst>
            <pc:docMk/>
            <pc:sldMk cId="785712820" sldId="377"/>
            <ac:picMk id="13" creationId="{C018DB55-CE13-724F-465A-45F632348CAE}"/>
          </ac:picMkLst>
        </pc:picChg>
        <pc:picChg chg="add mod">
          <ac:chgData name="Helena Engelke" userId="86283cb0-2ee5-4096-9c17-abfa18ef4125" providerId="ADAL" clId="{CA81FD9F-1683-4767-B262-160BC3719205}" dt="2023-07-06T08:56:53.149" v="874" actId="27349"/>
          <ac:picMkLst>
            <pc:docMk/>
            <pc:sldMk cId="785712820" sldId="377"/>
            <ac:picMk id="14" creationId="{59B6B60B-1F72-CF51-4326-2B528BA32DA8}"/>
          </ac:picMkLst>
        </pc:picChg>
      </pc:sldChg>
      <pc:sldChg chg="addSp delSp modSp add mod chgLayout modNotesTx">
        <pc:chgData name="Helena Engelke" userId="86283cb0-2ee5-4096-9c17-abfa18ef4125" providerId="ADAL" clId="{CA81FD9F-1683-4767-B262-160BC3719205}" dt="2023-06-22T15:11:12.543" v="667" actId="1038"/>
        <pc:sldMkLst>
          <pc:docMk/>
          <pc:sldMk cId="781454757" sldId="378"/>
        </pc:sldMkLst>
        <pc:spChg chg="add del mod">
          <ac:chgData name="Helena Engelke" userId="86283cb0-2ee5-4096-9c17-abfa18ef4125" providerId="ADAL" clId="{CA81FD9F-1683-4767-B262-160BC3719205}" dt="2023-06-22T15:09:53.816" v="591"/>
          <ac:spMkLst>
            <pc:docMk/>
            <pc:sldMk cId="781454757" sldId="378"/>
            <ac:spMk id="5" creationId="{85AA18DF-5C27-A4DA-DEAF-F56416EAF864}"/>
          </ac:spMkLst>
        </pc:spChg>
        <pc:spChg chg="add del mod">
          <ac:chgData name="Helena Engelke" userId="86283cb0-2ee5-4096-9c17-abfa18ef4125" providerId="ADAL" clId="{CA81FD9F-1683-4767-B262-160BC3719205}" dt="2023-06-22T15:10:03.252" v="592" actId="6264"/>
          <ac:spMkLst>
            <pc:docMk/>
            <pc:sldMk cId="781454757" sldId="378"/>
            <ac:spMk id="11" creationId="{413BAB39-3DF5-4636-B7E4-78A01CC861E3}"/>
          </ac:spMkLst>
        </pc:spChg>
        <pc:spChg chg="add del mod">
          <ac:chgData name="Helena Engelke" userId="86283cb0-2ee5-4096-9c17-abfa18ef4125" providerId="ADAL" clId="{CA81FD9F-1683-4767-B262-160BC3719205}" dt="2023-06-22T15:10:03.252" v="592" actId="6264"/>
          <ac:spMkLst>
            <pc:docMk/>
            <pc:sldMk cId="781454757" sldId="378"/>
            <ac:spMk id="12" creationId="{65143897-59D2-53C8-8855-6D68619AC3E2}"/>
          </ac:spMkLst>
        </pc:spChg>
        <pc:spChg chg="add mod ord">
          <ac:chgData name="Helena Engelke" userId="86283cb0-2ee5-4096-9c17-abfa18ef4125" providerId="ADAL" clId="{CA81FD9F-1683-4767-B262-160BC3719205}" dt="2023-06-22T15:10:03.252" v="592" actId="6264"/>
          <ac:spMkLst>
            <pc:docMk/>
            <pc:sldMk cId="781454757" sldId="378"/>
            <ac:spMk id="13" creationId="{18C3E2C8-FF13-FAEF-E44D-97FAFF1B49A8}"/>
          </ac:spMkLst>
        </pc:spChg>
        <pc:spChg chg="add mod ord">
          <ac:chgData name="Helena Engelke" userId="86283cb0-2ee5-4096-9c17-abfa18ef4125" providerId="ADAL" clId="{CA81FD9F-1683-4767-B262-160BC3719205}" dt="2023-06-22T15:11:12.543" v="667" actId="1038"/>
          <ac:spMkLst>
            <pc:docMk/>
            <pc:sldMk cId="781454757" sldId="378"/>
            <ac:spMk id="14" creationId="{C039B33E-B40F-9E10-E459-EEE40726749B}"/>
          </ac:spMkLst>
        </pc:spChg>
        <pc:spChg chg="mod ord">
          <ac:chgData name="Helena Engelke" userId="86283cb0-2ee5-4096-9c17-abfa18ef4125" providerId="ADAL" clId="{CA81FD9F-1683-4767-B262-160BC3719205}" dt="2023-06-22T15:11:12.543" v="667" actId="1038"/>
          <ac:spMkLst>
            <pc:docMk/>
            <pc:sldMk cId="781454757" sldId="378"/>
            <ac:spMk id="17" creationId="{23091540-BE59-12FC-E737-2E87F92F7A06}"/>
          </ac:spMkLst>
        </pc:spChg>
        <pc:spChg chg="del">
          <ac:chgData name="Helena Engelke" userId="86283cb0-2ee5-4096-9c17-abfa18ef4125" providerId="ADAL" clId="{CA81FD9F-1683-4767-B262-160BC3719205}" dt="2023-06-22T15:10:03.252" v="592" actId="6264"/>
          <ac:spMkLst>
            <pc:docMk/>
            <pc:sldMk cId="781454757" sldId="378"/>
            <ac:spMk id="26" creationId="{92637591-CAF5-ACE4-5700-369896EE3F54}"/>
          </ac:spMkLst>
        </pc:spChg>
        <pc:picChg chg="add del">
          <ac:chgData name="Helena Engelke" userId="86283cb0-2ee5-4096-9c17-abfa18ef4125" providerId="ADAL" clId="{CA81FD9F-1683-4767-B262-160BC3719205}" dt="2023-06-22T15:09:06.363" v="585"/>
          <ac:picMkLst>
            <pc:docMk/>
            <pc:sldMk cId="781454757" sldId="378"/>
            <ac:picMk id="3" creationId="{5EE7C664-C25C-CB90-F641-3CA92AB120B3}"/>
          </ac:picMkLst>
        </pc:picChg>
        <pc:picChg chg="add del mod">
          <ac:chgData name="Helena Engelke" userId="86283cb0-2ee5-4096-9c17-abfa18ef4125" providerId="ADAL" clId="{CA81FD9F-1683-4767-B262-160BC3719205}" dt="2023-06-22T15:09:37.277" v="590"/>
          <ac:picMkLst>
            <pc:docMk/>
            <pc:sldMk cId="781454757" sldId="378"/>
            <ac:picMk id="7" creationId="{2D997DAD-DFB6-F160-740A-C239C73095E2}"/>
          </ac:picMkLst>
        </pc:picChg>
        <pc:picChg chg="del">
          <ac:chgData name="Helena Engelke" userId="86283cb0-2ee5-4096-9c17-abfa18ef4125" providerId="ADAL" clId="{CA81FD9F-1683-4767-B262-160BC3719205}" dt="2023-06-22T15:09:08.438" v="586" actId="478"/>
          <ac:picMkLst>
            <pc:docMk/>
            <pc:sldMk cId="781454757" sldId="378"/>
            <ac:picMk id="9" creationId="{1C700B6F-3CBC-E70A-E8DE-78AF68208FC8}"/>
          </ac:picMkLst>
        </pc:picChg>
        <pc:picChg chg="add mod ord modCrop">
          <ac:chgData name="Helena Engelke" userId="86283cb0-2ee5-4096-9c17-abfa18ef4125" providerId="ADAL" clId="{CA81FD9F-1683-4767-B262-160BC3719205}" dt="2023-06-22T15:10:56.935" v="662" actId="14100"/>
          <ac:picMkLst>
            <pc:docMk/>
            <pc:sldMk cId="781454757" sldId="378"/>
            <ac:picMk id="10" creationId="{C04B877F-FB16-8237-F124-7D954B900431}"/>
          </ac:picMkLst>
        </pc:picChg>
      </pc:sldChg>
      <pc:sldMasterChg chg="delSldLayout">
        <pc:chgData name="Helena Engelke" userId="86283cb0-2ee5-4096-9c17-abfa18ef4125" providerId="ADAL" clId="{CA81FD9F-1683-4767-B262-160BC3719205}" dt="2023-06-22T15:11:19.696" v="668" actId="47"/>
        <pc:sldMasterMkLst>
          <pc:docMk/>
          <pc:sldMasterMk cId="2922989867" sldId="2147483712"/>
        </pc:sldMasterMkLst>
        <pc:sldLayoutChg chg="del">
          <pc:chgData name="Helena Engelke" userId="86283cb0-2ee5-4096-9c17-abfa18ef4125" providerId="ADAL" clId="{CA81FD9F-1683-4767-B262-160BC3719205}" dt="2023-06-22T15:11:19.696" v="668" actId="47"/>
          <pc:sldLayoutMkLst>
            <pc:docMk/>
            <pc:sldMasterMk cId="2922989867" sldId="2147483712"/>
            <pc:sldLayoutMk cId="1672573518" sldId="2147483900"/>
          </pc:sldLayoutMkLst>
        </pc:sldLayoutChg>
      </pc:sldMasterChg>
    </pc:docChg>
  </pc:docChgLst>
  <pc:docChgLst>
    <pc:chgData name="Linnea Bjuhr (Suntarbetsliv)" userId="506602db-61dc-4f1e-98c0-ed72b27125b5" providerId="ADAL" clId="{57AA420D-D773-4F30-A8BB-F9D9F8B17666}"/>
    <pc:docChg chg="modSld">
      <pc:chgData name="Linnea Bjuhr (Suntarbetsliv)" userId="506602db-61dc-4f1e-98c0-ed72b27125b5" providerId="ADAL" clId="{57AA420D-D773-4F30-A8BB-F9D9F8B17666}" dt="2024-11-14T12:14:32.321" v="11" actId="20577"/>
      <pc:docMkLst>
        <pc:docMk/>
      </pc:docMkLst>
      <pc:sldChg chg="modNotesTx">
        <pc:chgData name="Linnea Bjuhr (Suntarbetsliv)" userId="506602db-61dc-4f1e-98c0-ed72b27125b5" providerId="ADAL" clId="{57AA420D-D773-4F30-A8BB-F9D9F8B17666}" dt="2024-11-14T12:14:32.321" v="11" actId="20577"/>
        <pc:sldMkLst>
          <pc:docMk/>
          <pc:sldMk cId="1726936680" sldId="353"/>
        </pc:sldMkLst>
      </pc:sldChg>
    </pc:docChg>
  </pc:docChgLst>
  <pc:docChgLst>
    <pc:chgData name="Linnea Bjuhr (Suntarbetsliv)" userId="S::linnea.bjuhr@suntarbetsliv.se::506602db-61dc-4f1e-98c0-ed72b27125b5" providerId="AD" clId="Web-{471A1546-6F20-D4B4-C235-2AB115A4DB59}"/>
    <pc:docChg chg="modSld">
      <pc:chgData name="Linnea Bjuhr (Suntarbetsliv)" userId="S::linnea.bjuhr@suntarbetsliv.se::506602db-61dc-4f1e-98c0-ed72b27125b5" providerId="AD" clId="Web-{471A1546-6F20-D4B4-C235-2AB115A4DB59}" dt="2024-07-24T11:13:36.683" v="55"/>
      <pc:docMkLst>
        <pc:docMk/>
      </pc:docMkLst>
      <pc:sldChg chg="modSp">
        <pc:chgData name="Linnea Bjuhr (Suntarbetsliv)" userId="S::linnea.bjuhr@suntarbetsliv.se::506602db-61dc-4f1e-98c0-ed72b27125b5" providerId="AD" clId="Web-{471A1546-6F20-D4B4-C235-2AB115A4DB59}" dt="2024-07-24T11:13:09.042" v="52" actId="20577"/>
        <pc:sldMkLst>
          <pc:docMk/>
          <pc:sldMk cId="39931782" sldId="276"/>
        </pc:sldMkLst>
        <pc:spChg chg="mod">
          <ac:chgData name="Linnea Bjuhr (Suntarbetsliv)" userId="S::linnea.bjuhr@suntarbetsliv.se::506602db-61dc-4f1e-98c0-ed72b27125b5" providerId="AD" clId="Web-{471A1546-6F20-D4B4-C235-2AB115A4DB59}" dt="2024-07-24T11:13:09.042" v="52" actId="20577"/>
          <ac:spMkLst>
            <pc:docMk/>
            <pc:sldMk cId="39931782" sldId="276"/>
            <ac:spMk id="17" creationId="{23091540-BE59-12FC-E737-2E87F92F7A06}"/>
          </ac:spMkLst>
        </pc:spChg>
      </pc:sldChg>
      <pc:sldChg chg="modNotes">
        <pc:chgData name="Linnea Bjuhr (Suntarbetsliv)" userId="S::linnea.bjuhr@suntarbetsliv.se::506602db-61dc-4f1e-98c0-ed72b27125b5" providerId="AD" clId="Web-{471A1546-6F20-D4B4-C235-2AB115A4DB59}" dt="2024-07-24T11:12:40.213" v="41"/>
        <pc:sldMkLst>
          <pc:docMk/>
          <pc:sldMk cId="1726936680" sldId="353"/>
        </pc:sldMkLst>
      </pc:sldChg>
      <pc:sldChg chg="modNotes">
        <pc:chgData name="Linnea Bjuhr (Suntarbetsliv)" userId="S::linnea.bjuhr@suntarbetsliv.se::506602db-61dc-4f1e-98c0-ed72b27125b5" providerId="AD" clId="Web-{471A1546-6F20-D4B4-C235-2AB115A4DB59}" dt="2024-07-24T11:13:36.683" v="55"/>
        <pc:sldMkLst>
          <pc:docMk/>
          <pc:sldMk cId="38728699" sldId="36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 Id="rId4" Type="http://schemas.openxmlformats.org/officeDocument/2006/relationships/image" Target="../media/image2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 Id="rId4"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68BEB-32AB-4A42-A769-5FAC451B5CF3}"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sv-SE"/>
        </a:p>
      </dgm:t>
    </dgm:pt>
    <dgm:pt modelId="{ADF26C69-9A52-4CF5-AA5D-7646A0A4D8E9}">
      <dgm:prSet/>
      <dgm:spPr>
        <a:solidFill>
          <a:schemeClr val="tx1"/>
        </a:solidFill>
        <a:ln>
          <a:solidFill>
            <a:schemeClr val="tx1"/>
          </a:solidFill>
        </a:ln>
      </dgm:spPr>
      <dgm:t>
        <a:bodyPr/>
        <a:lstStyle/>
        <a:p>
          <a:r>
            <a:rPr lang="sv-SE" b="1">
              <a:solidFill>
                <a:schemeClr val="bg2"/>
              </a:solidFill>
            </a:rPr>
            <a:t>Om OSA</a:t>
          </a:r>
        </a:p>
      </dgm:t>
    </dgm:pt>
    <dgm:pt modelId="{4C84BC25-13FC-434C-B417-7F0C3236EBAA}" type="parTrans" cxnId="{E556B62B-25F1-4BE2-9299-C45A0A51AB76}">
      <dgm:prSet/>
      <dgm:spPr/>
      <dgm:t>
        <a:bodyPr/>
        <a:lstStyle/>
        <a:p>
          <a:endParaRPr lang="sv-SE"/>
        </a:p>
      </dgm:t>
    </dgm:pt>
    <dgm:pt modelId="{D064B171-6EBF-4B0B-95CD-9F3EAF56658A}" type="sibTrans" cxnId="{E556B62B-25F1-4BE2-9299-C45A0A51AB76}">
      <dgm:prSet/>
      <dgm:spPr/>
      <dgm:t>
        <a:bodyPr/>
        <a:lstStyle/>
        <a:p>
          <a:endParaRPr lang="sv-SE"/>
        </a:p>
      </dgm:t>
    </dgm:pt>
    <dgm:pt modelId="{630AA685-69DA-49D4-B3D2-C2CAFC8E6103}">
      <dgm:prSet/>
      <dgm:spPr>
        <a:solidFill>
          <a:schemeClr val="tx1"/>
        </a:solidFill>
        <a:ln>
          <a:solidFill>
            <a:schemeClr val="tx1"/>
          </a:solidFill>
        </a:ln>
      </dgm:spPr>
      <dgm:t>
        <a:bodyPr/>
        <a:lstStyle/>
        <a:p>
          <a:r>
            <a:rPr lang="sv-SE">
              <a:solidFill>
                <a:schemeClr val="bg2"/>
              </a:solidFill>
            </a:rPr>
            <a:t>Allmän kunskap</a:t>
          </a:r>
        </a:p>
      </dgm:t>
    </dgm:pt>
    <dgm:pt modelId="{551114D0-E99E-40CE-ADD4-F05AACF33AEC}" type="parTrans" cxnId="{2D0B8EDB-AE0E-41BC-AEDF-A0686BAF70F2}">
      <dgm:prSet/>
      <dgm:spPr/>
      <dgm:t>
        <a:bodyPr/>
        <a:lstStyle/>
        <a:p>
          <a:endParaRPr lang="sv-SE"/>
        </a:p>
      </dgm:t>
    </dgm:pt>
    <dgm:pt modelId="{DA64E3FC-A68C-4D89-A044-D0FC1E5B1E1C}" type="sibTrans" cxnId="{2D0B8EDB-AE0E-41BC-AEDF-A0686BAF70F2}">
      <dgm:prSet/>
      <dgm:spPr/>
      <dgm:t>
        <a:bodyPr/>
        <a:lstStyle/>
        <a:p>
          <a:endParaRPr lang="sv-SE"/>
        </a:p>
      </dgm:t>
    </dgm:pt>
    <dgm:pt modelId="{B12DFE3E-3A01-4FDE-968A-5F07B19FD2FA}">
      <dgm:prSet/>
      <dgm:spPr>
        <a:solidFill>
          <a:schemeClr val="tx1"/>
        </a:solidFill>
        <a:ln>
          <a:solidFill>
            <a:schemeClr val="tx1"/>
          </a:solidFill>
        </a:ln>
      </dgm:spPr>
      <dgm:t>
        <a:bodyPr/>
        <a:lstStyle/>
        <a:p>
          <a:r>
            <a:rPr lang="sv-SE">
              <a:solidFill>
                <a:schemeClr val="bg2"/>
              </a:solidFill>
            </a:rPr>
            <a:t>Kunskapskrav</a:t>
          </a:r>
        </a:p>
      </dgm:t>
    </dgm:pt>
    <dgm:pt modelId="{B7B413F4-AF02-40B2-9D92-C01D4D18DAAB}" type="parTrans" cxnId="{3B81983F-28F8-4649-80E4-215C43CBA7E3}">
      <dgm:prSet/>
      <dgm:spPr/>
      <dgm:t>
        <a:bodyPr/>
        <a:lstStyle/>
        <a:p>
          <a:endParaRPr lang="sv-SE"/>
        </a:p>
      </dgm:t>
    </dgm:pt>
    <dgm:pt modelId="{6F0BB2D1-54CC-4D46-8952-AD12B0BB23B6}" type="sibTrans" cxnId="{3B81983F-28F8-4649-80E4-215C43CBA7E3}">
      <dgm:prSet/>
      <dgm:spPr/>
      <dgm:t>
        <a:bodyPr/>
        <a:lstStyle/>
        <a:p>
          <a:endParaRPr lang="sv-SE"/>
        </a:p>
      </dgm:t>
    </dgm:pt>
    <dgm:pt modelId="{7D866214-9063-49F9-9C0D-BEB8E4B55271}">
      <dgm:prSet/>
      <dgm:spPr>
        <a:solidFill>
          <a:schemeClr val="tx1"/>
        </a:solidFill>
        <a:ln>
          <a:solidFill>
            <a:schemeClr val="tx1"/>
          </a:solidFill>
        </a:ln>
      </dgm:spPr>
      <dgm:t>
        <a:bodyPr/>
        <a:lstStyle/>
        <a:p>
          <a:r>
            <a:rPr lang="sv-SE">
              <a:solidFill>
                <a:schemeClr val="bg2"/>
              </a:solidFill>
            </a:rPr>
            <a:t>Arbetssätt</a:t>
          </a:r>
        </a:p>
      </dgm:t>
    </dgm:pt>
    <dgm:pt modelId="{AF3124CD-A7B5-4D37-A1BC-AC74989956AE}" type="parTrans" cxnId="{01ED784D-221A-450A-857B-8D312719E9A8}">
      <dgm:prSet/>
      <dgm:spPr/>
      <dgm:t>
        <a:bodyPr/>
        <a:lstStyle/>
        <a:p>
          <a:endParaRPr lang="sv-SE"/>
        </a:p>
      </dgm:t>
    </dgm:pt>
    <dgm:pt modelId="{42F6794E-791E-4A39-A996-67C551A5BDA8}" type="sibTrans" cxnId="{01ED784D-221A-450A-857B-8D312719E9A8}">
      <dgm:prSet/>
      <dgm:spPr/>
      <dgm:t>
        <a:bodyPr/>
        <a:lstStyle/>
        <a:p>
          <a:endParaRPr lang="sv-SE"/>
        </a:p>
      </dgm:t>
    </dgm:pt>
    <dgm:pt modelId="{5267B37F-7259-4C68-8962-B0EBC5BC3886}">
      <dgm:prSet/>
      <dgm:spPr>
        <a:solidFill>
          <a:schemeClr val="tx1"/>
        </a:solidFill>
        <a:ln>
          <a:solidFill>
            <a:schemeClr val="tx1"/>
          </a:solidFill>
        </a:ln>
      </dgm:spPr>
      <dgm:t>
        <a:bodyPr/>
        <a:lstStyle/>
        <a:p>
          <a:r>
            <a:rPr lang="sv-SE">
              <a:solidFill>
                <a:schemeClr val="bg2"/>
              </a:solidFill>
            </a:rPr>
            <a:t>Mål för OSA</a:t>
          </a:r>
        </a:p>
      </dgm:t>
    </dgm:pt>
    <dgm:pt modelId="{93996CA3-F2C9-4C51-A885-5C897C49143D}" type="parTrans" cxnId="{C03D2E15-6E1F-40D4-821B-988766BBE09B}">
      <dgm:prSet/>
      <dgm:spPr/>
      <dgm:t>
        <a:bodyPr/>
        <a:lstStyle/>
        <a:p>
          <a:endParaRPr lang="sv-SE"/>
        </a:p>
      </dgm:t>
    </dgm:pt>
    <dgm:pt modelId="{A353B789-FA0F-459C-9623-E1A4F3EBACC7}" type="sibTrans" cxnId="{C03D2E15-6E1F-40D4-821B-988766BBE09B}">
      <dgm:prSet/>
      <dgm:spPr/>
      <dgm:t>
        <a:bodyPr/>
        <a:lstStyle/>
        <a:p>
          <a:endParaRPr lang="sv-SE"/>
        </a:p>
      </dgm:t>
    </dgm:pt>
    <dgm:pt modelId="{A3DE2DD7-698D-4A64-B154-E12660B5C5E9}">
      <dgm:prSet/>
      <dgm:spPr>
        <a:solidFill>
          <a:schemeClr val="tx1"/>
        </a:solidFill>
        <a:ln>
          <a:solidFill>
            <a:schemeClr val="tx1"/>
          </a:solidFill>
        </a:ln>
      </dgm:spPr>
      <dgm:t>
        <a:bodyPr/>
        <a:lstStyle/>
        <a:p>
          <a:r>
            <a:rPr lang="sv-SE" b="1">
              <a:solidFill>
                <a:schemeClr val="bg2"/>
              </a:solidFill>
            </a:rPr>
            <a:t>Arbetstidens förläggning</a:t>
          </a:r>
        </a:p>
      </dgm:t>
    </dgm:pt>
    <dgm:pt modelId="{BA0859F8-76C2-43E5-A81C-DDC8E41E691E}" type="parTrans" cxnId="{D06763C7-EA4F-4158-B724-8387EEB0B593}">
      <dgm:prSet/>
      <dgm:spPr/>
      <dgm:t>
        <a:bodyPr/>
        <a:lstStyle/>
        <a:p>
          <a:endParaRPr lang="sv-SE"/>
        </a:p>
      </dgm:t>
    </dgm:pt>
    <dgm:pt modelId="{164C1B44-C849-4D2F-A271-2CF164E1C7AA}" type="sibTrans" cxnId="{D06763C7-EA4F-4158-B724-8387EEB0B593}">
      <dgm:prSet/>
      <dgm:spPr/>
      <dgm:t>
        <a:bodyPr/>
        <a:lstStyle/>
        <a:p>
          <a:endParaRPr lang="sv-SE"/>
        </a:p>
      </dgm:t>
    </dgm:pt>
    <dgm:pt modelId="{04B45FE7-CE60-4447-8464-2D0713B09C8D}">
      <dgm:prSet/>
      <dgm:spPr>
        <a:solidFill>
          <a:schemeClr val="tx1"/>
        </a:solidFill>
        <a:ln>
          <a:solidFill>
            <a:schemeClr val="tx1"/>
          </a:solidFill>
        </a:ln>
      </dgm:spPr>
      <dgm:t>
        <a:bodyPr/>
        <a:lstStyle/>
        <a:p>
          <a:r>
            <a:rPr lang="sv-SE">
              <a:solidFill>
                <a:schemeClr val="bg2"/>
              </a:solidFill>
            </a:rPr>
            <a:t>Hälsosamma arbetstider</a:t>
          </a:r>
        </a:p>
      </dgm:t>
    </dgm:pt>
    <dgm:pt modelId="{21615588-1F6C-4F07-B878-3AB10CB49CA7}" type="parTrans" cxnId="{DD61F017-2D7E-4A1C-999B-F816D22E719C}">
      <dgm:prSet/>
      <dgm:spPr/>
      <dgm:t>
        <a:bodyPr/>
        <a:lstStyle/>
        <a:p>
          <a:endParaRPr lang="sv-SE"/>
        </a:p>
      </dgm:t>
    </dgm:pt>
    <dgm:pt modelId="{E9FF7498-AA8A-4AE9-99C7-5A3C1DFDE34A}" type="sibTrans" cxnId="{DD61F017-2D7E-4A1C-999B-F816D22E719C}">
      <dgm:prSet/>
      <dgm:spPr/>
      <dgm:t>
        <a:bodyPr/>
        <a:lstStyle/>
        <a:p>
          <a:endParaRPr lang="sv-SE"/>
        </a:p>
      </dgm:t>
    </dgm:pt>
    <dgm:pt modelId="{A68027E3-45BF-41F8-B283-70ADD44B936C}">
      <dgm:prSet/>
      <dgm:spPr>
        <a:solidFill>
          <a:schemeClr val="tx1"/>
        </a:solidFill>
        <a:ln>
          <a:solidFill>
            <a:schemeClr val="tx1"/>
          </a:solidFill>
        </a:ln>
      </dgm:spPr>
      <dgm:t>
        <a:bodyPr/>
        <a:lstStyle/>
        <a:p>
          <a:r>
            <a:rPr lang="sv-SE">
              <a:solidFill>
                <a:schemeClr val="bg2"/>
              </a:solidFill>
            </a:rPr>
            <a:t>Vikten av återhämtning</a:t>
          </a:r>
        </a:p>
      </dgm:t>
    </dgm:pt>
    <dgm:pt modelId="{DEC748E5-2BAE-49C5-8A51-B1FAF4722396}" type="parTrans" cxnId="{5D93B469-38B6-40B1-AD0B-25F53F01DD72}">
      <dgm:prSet/>
      <dgm:spPr/>
      <dgm:t>
        <a:bodyPr/>
        <a:lstStyle/>
        <a:p>
          <a:endParaRPr lang="sv-SE"/>
        </a:p>
      </dgm:t>
    </dgm:pt>
    <dgm:pt modelId="{40F7FBEB-2A67-4716-A592-1B43912EF517}" type="sibTrans" cxnId="{5D93B469-38B6-40B1-AD0B-25F53F01DD72}">
      <dgm:prSet/>
      <dgm:spPr/>
      <dgm:t>
        <a:bodyPr/>
        <a:lstStyle/>
        <a:p>
          <a:endParaRPr lang="sv-SE"/>
        </a:p>
      </dgm:t>
    </dgm:pt>
    <dgm:pt modelId="{27CAF54F-A9C7-4640-987B-6EF35203321E}">
      <dgm:prSet/>
      <dgm:spPr>
        <a:solidFill>
          <a:schemeClr val="tx1"/>
        </a:solidFill>
        <a:ln>
          <a:solidFill>
            <a:schemeClr val="tx1"/>
          </a:solidFill>
        </a:ln>
      </dgm:spPr>
      <dgm:t>
        <a:bodyPr/>
        <a:lstStyle/>
        <a:p>
          <a:r>
            <a:rPr lang="sv-SE" b="1">
              <a:solidFill>
                <a:schemeClr val="bg2"/>
              </a:solidFill>
            </a:rPr>
            <a:t>Arbetsbelastning</a:t>
          </a:r>
        </a:p>
      </dgm:t>
    </dgm:pt>
    <dgm:pt modelId="{725FECD8-33C0-4964-BE06-D6EEB3587EDE}" type="parTrans" cxnId="{6375FD52-D2BB-4D57-9D14-1B4A5FE7A75D}">
      <dgm:prSet/>
      <dgm:spPr/>
      <dgm:t>
        <a:bodyPr/>
        <a:lstStyle/>
        <a:p>
          <a:endParaRPr lang="sv-SE"/>
        </a:p>
      </dgm:t>
    </dgm:pt>
    <dgm:pt modelId="{75263389-D6C4-4160-AB38-7702B7EC56B6}" type="sibTrans" cxnId="{6375FD52-D2BB-4D57-9D14-1B4A5FE7A75D}">
      <dgm:prSet/>
      <dgm:spPr/>
      <dgm:t>
        <a:bodyPr/>
        <a:lstStyle/>
        <a:p>
          <a:endParaRPr lang="sv-SE"/>
        </a:p>
      </dgm:t>
    </dgm:pt>
    <dgm:pt modelId="{0415BCFC-6B0B-4112-90AD-04A30169C429}">
      <dgm:prSet/>
      <dgm:spPr>
        <a:solidFill>
          <a:schemeClr val="tx1"/>
        </a:solidFill>
        <a:ln>
          <a:solidFill>
            <a:schemeClr val="tx1"/>
          </a:solidFill>
        </a:ln>
      </dgm:spPr>
      <dgm:t>
        <a:bodyPr/>
        <a:lstStyle/>
        <a:p>
          <a:r>
            <a:rPr lang="sv-SE">
              <a:solidFill>
                <a:schemeClr val="bg2"/>
              </a:solidFill>
            </a:rPr>
            <a:t>Stöd för hur ohälsosam arbetsbelastning förebyggs</a:t>
          </a:r>
        </a:p>
      </dgm:t>
    </dgm:pt>
    <dgm:pt modelId="{C2D49356-C97D-4682-816F-A85C50EBAC54}" type="parTrans" cxnId="{98EC1BC9-E5CC-45BF-8BE7-4488B8994E54}">
      <dgm:prSet/>
      <dgm:spPr/>
      <dgm:t>
        <a:bodyPr/>
        <a:lstStyle/>
        <a:p>
          <a:endParaRPr lang="sv-SE"/>
        </a:p>
      </dgm:t>
    </dgm:pt>
    <dgm:pt modelId="{4C463F5E-1DFC-4D32-BCA8-5DEF20A4E34A}" type="sibTrans" cxnId="{98EC1BC9-E5CC-45BF-8BE7-4488B8994E54}">
      <dgm:prSet/>
      <dgm:spPr/>
      <dgm:t>
        <a:bodyPr/>
        <a:lstStyle/>
        <a:p>
          <a:endParaRPr lang="sv-SE"/>
        </a:p>
      </dgm:t>
    </dgm:pt>
    <dgm:pt modelId="{BC0B2B3E-EF82-472E-9083-701060F5FAD6}">
      <dgm:prSet/>
      <dgm:spPr>
        <a:solidFill>
          <a:schemeClr val="tx1"/>
        </a:solidFill>
        <a:ln>
          <a:solidFill>
            <a:schemeClr val="tx1"/>
          </a:solidFill>
        </a:ln>
      </dgm:spPr>
      <dgm:t>
        <a:bodyPr/>
        <a:lstStyle/>
        <a:p>
          <a:r>
            <a:rPr lang="sv-SE">
              <a:solidFill>
                <a:schemeClr val="bg2"/>
              </a:solidFill>
            </a:rPr>
            <a:t>Tidiga signaler på osund stress</a:t>
          </a:r>
        </a:p>
      </dgm:t>
    </dgm:pt>
    <dgm:pt modelId="{20ED5640-8ED1-4D38-9FFC-741A3AA5E155}" type="parTrans" cxnId="{AA0CBC26-60CE-499B-8B0B-EF1811EBFD97}">
      <dgm:prSet/>
      <dgm:spPr/>
      <dgm:t>
        <a:bodyPr/>
        <a:lstStyle/>
        <a:p>
          <a:endParaRPr lang="sv-SE"/>
        </a:p>
      </dgm:t>
    </dgm:pt>
    <dgm:pt modelId="{40D5219E-E5E0-4C24-8A2C-917002BF3546}" type="sibTrans" cxnId="{AA0CBC26-60CE-499B-8B0B-EF1811EBFD97}">
      <dgm:prSet/>
      <dgm:spPr/>
      <dgm:t>
        <a:bodyPr/>
        <a:lstStyle/>
        <a:p>
          <a:endParaRPr lang="sv-SE"/>
        </a:p>
      </dgm:t>
    </dgm:pt>
    <dgm:pt modelId="{54071AE6-2EE8-4695-9AE2-4E055F36B278}">
      <dgm:prSet/>
      <dgm:spPr>
        <a:solidFill>
          <a:schemeClr val="tx1"/>
        </a:solidFill>
        <a:ln>
          <a:solidFill>
            <a:schemeClr val="tx1"/>
          </a:solidFill>
        </a:ln>
      </dgm:spPr>
      <dgm:t>
        <a:bodyPr/>
        <a:lstStyle/>
        <a:p>
          <a:r>
            <a:rPr lang="sv-SE">
              <a:solidFill>
                <a:schemeClr val="bg2"/>
              </a:solidFill>
            </a:rPr>
            <a:t>Om krav och resurser</a:t>
          </a:r>
        </a:p>
      </dgm:t>
    </dgm:pt>
    <dgm:pt modelId="{134E9AA9-7A0B-45D9-8A4D-0BED18E4CF90}" type="parTrans" cxnId="{447B6BC9-192C-4569-AB04-A12180D0CDC5}">
      <dgm:prSet/>
      <dgm:spPr/>
      <dgm:t>
        <a:bodyPr/>
        <a:lstStyle/>
        <a:p>
          <a:endParaRPr lang="sv-SE"/>
        </a:p>
      </dgm:t>
    </dgm:pt>
    <dgm:pt modelId="{C1E58C16-112B-4A8C-B5EE-AAF702C24A3A}" type="sibTrans" cxnId="{447B6BC9-192C-4569-AB04-A12180D0CDC5}">
      <dgm:prSet/>
      <dgm:spPr/>
      <dgm:t>
        <a:bodyPr/>
        <a:lstStyle/>
        <a:p>
          <a:endParaRPr lang="sv-SE"/>
        </a:p>
      </dgm:t>
    </dgm:pt>
    <dgm:pt modelId="{7156F13E-E11E-44EB-8177-1E9D6A6DE409}">
      <dgm:prSet/>
      <dgm:spPr>
        <a:solidFill>
          <a:schemeClr val="tx1"/>
        </a:solidFill>
        <a:ln>
          <a:solidFill>
            <a:schemeClr val="tx1"/>
          </a:solidFill>
        </a:ln>
      </dgm:spPr>
      <dgm:t>
        <a:bodyPr/>
        <a:lstStyle/>
        <a:p>
          <a:r>
            <a:rPr lang="sv-SE">
              <a:solidFill>
                <a:schemeClr val="bg2"/>
              </a:solidFill>
            </a:rPr>
            <a:t>Om roller och ansvar</a:t>
          </a:r>
        </a:p>
      </dgm:t>
    </dgm:pt>
    <dgm:pt modelId="{3BD8BE8A-9246-40EE-A72C-A4506BC1E9EB}" type="parTrans" cxnId="{6F397906-C70A-4BC9-A22E-4BAF777D86C6}">
      <dgm:prSet/>
      <dgm:spPr/>
      <dgm:t>
        <a:bodyPr/>
        <a:lstStyle/>
        <a:p>
          <a:endParaRPr lang="sv-SE"/>
        </a:p>
      </dgm:t>
    </dgm:pt>
    <dgm:pt modelId="{B5D495BD-196B-4876-B048-AE94A37D8CA9}" type="sibTrans" cxnId="{6F397906-C70A-4BC9-A22E-4BAF777D86C6}">
      <dgm:prSet/>
      <dgm:spPr/>
      <dgm:t>
        <a:bodyPr/>
        <a:lstStyle/>
        <a:p>
          <a:endParaRPr lang="sv-SE"/>
        </a:p>
      </dgm:t>
    </dgm:pt>
    <dgm:pt modelId="{642BF55D-7550-4908-8D16-6B31D7BAA99F}">
      <dgm:prSet/>
      <dgm:spPr>
        <a:solidFill>
          <a:schemeClr val="tx1"/>
        </a:solidFill>
        <a:ln>
          <a:solidFill>
            <a:schemeClr val="tx1"/>
          </a:solidFill>
        </a:ln>
      </dgm:spPr>
      <dgm:t>
        <a:bodyPr/>
        <a:lstStyle/>
        <a:p>
          <a:r>
            <a:rPr lang="sv-SE" b="1">
              <a:solidFill>
                <a:schemeClr val="bg2"/>
              </a:solidFill>
            </a:rPr>
            <a:t>Kränkande särbehandling</a:t>
          </a:r>
        </a:p>
      </dgm:t>
    </dgm:pt>
    <dgm:pt modelId="{79AEF0A3-86A2-4480-AA04-54DBD6AB4B94}" type="parTrans" cxnId="{42CCB4BD-747F-4D03-BB8F-954DCC3D3CA8}">
      <dgm:prSet/>
      <dgm:spPr/>
      <dgm:t>
        <a:bodyPr/>
        <a:lstStyle/>
        <a:p>
          <a:endParaRPr lang="sv-SE"/>
        </a:p>
      </dgm:t>
    </dgm:pt>
    <dgm:pt modelId="{564FFB26-8CE7-4EE0-9F0A-CFD7FC8818DF}" type="sibTrans" cxnId="{42CCB4BD-747F-4D03-BB8F-954DCC3D3CA8}">
      <dgm:prSet/>
      <dgm:spPr/>
      <dgm:t>
        <a:bodyPr/>
        <a:lstStyle/>
        <a:p>
          <a:endParaRPr lang="sv-SE"/>
        </a:p>
      </dgm:t>
    </dgm:pt>
    <dgm:pt modelId="{429A8C4A-3109-4E6F-958E-128C30D774A9}">
      <dgm:prSet/>
      <dgm:spPr>
        <a:solidFill>
          <a:schemeClr val="tx1"/>
        </a:solidFill>
        <a:ln>
          <a:solidFill>
            <a:schemeClr val="tx1"/>
          </a:solidFill>
        </a:ln>
      </dgm:spPr>
      <dgm:t>
        <a:bodyPr/>
        <a:lstStyle/>
        <a:p>
          <a:r>
            <a:rPr lang="sv-SE">
              <a:solidFill>
                <a:schemeClr val="bg2"/>
              </a:solidFill>
            </a:rPr>
            <a:t>Att förebygga</a:t>
          </a:r>
        </a:p>
      </dgm:t>
    </dgm:pt>
    <dgm:pt modelId="{69AF9D46-198C-4D92-B17C-F1F78B429F0A}" type="parTrans" cxnId="{DC79D329-64A7-45EA-AAC5-DF7510696558}">
      <dgm:prSet/>
      <dgm:spPr/>
      <dgm:t>
        <a:bodyPr/>
        <a:lstStyle/>
        <a:p>
          <a:endParaRPr lang="sv-SE"/>
        </a:p>
      </dgm:t>
    </dgm:pt>
    <dgm:pt modelId="{C09F1E80-9A87-4A37-872F-94835ED36342}" type="sibTrans" cxnId="{DC79D329-64A7-45EA-AAC5-DF7510696558}">
      <dgm:prSet/>
      <dgm:spPr/>
      <dgm:t>
        <a:bodyPr/>
        <a:lstStyle/>
        <a:p>
          <a:endParaRPr lang="sv-SE"/>
        </a:p>
      </dgm:t>
    </dgm:pt>
    <dgm:pt modelId="{BDEFB088-37D5-432E-9E35-E26C2413BFDC}">
      <dgm:prSet/>
      <dgm:spPr>
        <a:solidFill>
          <a:schemeClr val="tx1"/>
        </a:solidFill>
        <a:ln>
          <a:solidFill>
            <a:schemeClr val="tx1"/>
          </a:solidFill>
        </a:ln>
      </dgm:spPr>
      <dgm:t>
        <a:bodyPr/>
        <a:lstStyle/>
        <a:p>
          <a:r>
            <a:rPr lang="sv-SE">
              <a:solidFill>
                <a:schemeClr val="bg2"/>
              </a:solidFill>
            </a:rPr>
            <a:t>Att utreda</a:t>
          </a:r>
        </a:p>
      </dgm:t>
    </dgm:pt>
    <dgm:pt modelId="{2FA3964D-1963-4BF5-ADCF-2CED45861556}" type="parTrans" cxnId="{A785E7CD-F79E-4101-99D0-B87F0BD28F37}">
      <dgm:prSet/>
      <dgm:spPr/>
      <dgm:t>
        <a:bodyPr/>
        <a:lstStyle/>
        <a:p>
          <a:endParaRPr lang="sv-SE"/>
        </a:p>
      </dgm:t>
    </dgm:pt>
    <dgm:pt modelId="{E8D5F5E9-E1D3-4209-826C-A9CC0A3AFD1F}" type="sibTrans" cxnId="{A785E7CD-F79E-4101-99D0-B87F0BD28F37}">
      <dgm:prSet/>
      <dgm:spPr/>
      <dgm:t>
        <a:bodyPr/>
        <a:lstStyle/>
        <a:p>
          <a:endParaRPr lang="sv-SE"/>
        </a:p>
      </dgm:t>
    </dgm:pt>
    <dgm:pt modelId="{53478FB6-D5E0-4FD2-8531-BCAC4479697E}">
      <dgm:prSet/>
      <dgm:spPr>
        <a:solidFill>
          <a:schemeClr val="tx1"/>
        </a:solidFill>
        <a:ln>
          <a:solidFill>
            <a:schemeClr val="tx1"/>
          </a:solidFill>
        </a:ln>
      </dgm:spPr>
      <dgm:t>
        <a:bodyPr/>
        <a:lstStyle/>
        <a:p>
          <a:r>
            <a:rPr lang="sv-SE">
              <a:solidFill>
                <a:schemeClr val="bg2"/>
              </a:solidFill>
            </a:rPr>
            <a:t>Ansvaret</a:t>
          </a:r>
        </a:p>
      </dgm:t>
    </dgm:pt>
    <dgm:pt modelId="{67EE01BA-73B6-459B-86D5-9C25C73819A6}" type="parTrans" cxnId="{85894585-9D82-42F8-82E4-D000E265122A}">
      <dgm:prSet/>
      <dgm:spPr/>
      <dgm:t>
        <a:bodyPr/>
        <a:lstStyle/>
        <a:p>
          <a:endParaRPr lang="sv-SE"/>
        </a:p>
      </dgm:t>
    </dgm:pt>
    <dgm:pt modelId="{1A5894BE-5908-4981-8400-2B47017BD8F4}" type="sibTrans" cxnId="{85894585-9D82-42F8-82E4-D000E265122A}">
      <dgm:prSet/>
      <dgm:spPr/>
      <dgm:t>
        <a:bodyPr/>
        <a:lstStyle/>
        <a:p>
          <a:endParaRPr lang="sv-SE"/>
        </a:p>
      </dgm:t>
    </dgm:pt>
    <dgm:pt modelId="{857E7148-D69B-43DE-B02E-B7E64A05AF86}">
      <dgm:prSet/>
      <dgm:spPr>
        <a:solidFill>
          <a:schemeClr val="tx1"/>
        </a:solidFill>
        <a:ln>
          <a:solidFill>
            <a:schemeClr val="tx1"/>
          </a:solidFill>
        </a:ln>
      </dgm:spPr>
      <dgm:t>
        <a:bodyPr/>
        <a:lstStyle/>
        <a:p>
          <a:r>
            <a:rPr lang="sv-SE">
              <a:solidFill>
                <a:schemeClr val="bg2"/>
              </a:solidFill>
            </a:rPr>
            <a:t>Tips för förläggning</a:t>
          </a:r>
        </a:p>
      </dgm:t>
    </dgm:pt>
    <dgm:pt modelId="{688565C0-3259-4042-B4C0-A4E1E0910D14}" type="parTrans" cxnId="{FA1EB3F9-C8C9-4768-8330-63F898219C0C}">
      <dgm:prSet/>
      <dgm:spPr/>
      <dgm:t>
        <a:bodyPr/>
        <a:lstStyle/>
        <a:p>
          <a:endParaRPr lang="sv-SE"/>
        </a:p>
      </dgm:t>
    </dgm:pt>
    <dgm:pt modelId="{683C1282-DF6B-4A3B-AFDA-A3A54F5B0DD2}" type="sibTrans" cxnId="{FA1EB3F9-C8C9-4768-8330-63F898219C0C}">
      <dgm:prSet/>
      <dgm:spPr/>
      <dgm:t>
        <a:bodyPr/>
        <a:lstStyle/>
        <a:p>
          <a:endParaRPr lang="sv-SE"/>
        </a:p>
      </dgm:t>
    </dgm:pt>
    <dgm:pt modelId="{4BA9476D-B7FC-4348-8B61-3F1AFE0846C8}">
      <dgm:prSet/>
      <dgm:spPr>
        <a:solidFill>
          <a:schemeClr val="tx1"/>
        </a:solidFill>
        <a:ln>
          <a:solidFill>
            <a:schemeClr val="tx1"/>
          </a:solidFill>
        </a:ln>
      </dgm:spPr>
      <dgm:t>
        <a:bodyPr/>
        <a:lstStyle/>
        <a:p>
          <a:r>
            <a:rPr lang="sv-SE">
              <a:solidFill>
                <a:schemeClr val="bg2"/>
              </a:solidFill>
            </a:rPr>
            <a:t>Att hantera</a:t>
          </a:r>
        </a:p>
      </dgm:t>
    </dgm:pt>
    <dgm:pt modelId="{144160A4-1EEE-475F-97C1-FD10A61DCD8E}" type="parTrans" cxnId="{C108523C-BDD8-4658-82A2-1A476F6102AE}">
      <dgm:prSet/>
      <dgm:spPr/>
      <dgm:t>
        <a:bodyPr/>
        <a:lstStyle/>
        <a:p>
          <a:endParaRPr lang="sv-SE"/>
        </a:p>
      </dgm:t>
    </dgm:pt>
    <dgm:pt modelId="{450F3F84-9119-43B5-9D70-0FD3817D201E}" type="sibTrans" cxnId="{C108523C-BDD8-4658-82A2-1A476F6102AE}">
      <dgm:prSet/>
      <dgm:spPr/>
      <dgm:t>
        <a:bodyPr/>
        <a:lstStyle/>
        <a:p>
          <a:endParaRPr lang="sv-SE"/>
        </a:p>
      </dgm:t>
    </dgm:pt>
    <dgm:pt modelId="{53B651FB-A412-470E-B96F-9FBDCDAB8E6E}" type="pres">
      <dgm:prSet presAssocID="{FB468BEB-32AB-4A42-A769-5FAC451B5CF3}" presName="Name0" presStyleCnt="0">
        <dgm:presLayoutVars>
          <dgm:dir/>
          <dgm:resizeHandles val="exact"/>
        </dgm:presLayoutVars>
      </dgm:prSet>
      <dgm:spPr/>
    </dgm:pt>
    <dgm:pt modelId="{6ACD225C-B2C1-43C0-BC81-ACD7EA53B578}" type="pres">
      <dgm:prSet presAssocID="{FB468BEB-32AB-4A42-A769-5FAC451B5CF3}" presName="bkgdShp" presStyleLbl="alignAccFollowNode1" presStyleIdx="0" presStyleCnt="1"/>
      <dgm:spPr>
        <a:solidFill>
          <a:schemeClr val="bg1">
            <a:alpha val="90000"/>
          </a:schemeClr>
        </a:solidFill>
        <a:ln>
          <a:solidFill>
            <a:schemeClr val="tx1"/>
          </a:solidFill>
        </a:ln>
      </dgm:spPr>
    </dgm:pt>
    <dgm:pt modelId="{90DDF8B3-153C-4B6A-BB69-A4D7BBA0B92C}" type="pres">
      <dgm:prSet presAssocID="{FB468BEB-32AB-4A42-A769-5FAC451B5CF3}" presName="linComp" presStyleCnt="0"/>
      <dgm:spPr/>
    </dgm:pt>
    <dgm:pt modelId="{51590061-F3F8-4790-9CB1-020457EF5CC1}" type="pres">
      <dgm:prSet presAssocID="{ADF26C69-9A52-4CF5-AA5D-7646A0A4D8E9}" presName="compNode" presStyleCnt="0"/>
      <dgm:spPr/>
    </dgm:pt>
    <dgm:pt modelId="{5525A955-E8A7-4333-BEDE-FBE11A1703D3}" type="pres">
      <dgm:prSet presAssocID="{ADF26C69-9A52-4CF5-AA5D-7646A0A4D8E9}" presName="node" presStyleLbl="node1" presStyleIdx="0" presStyleCnt="4">
        <dgm:presLayoutVars>
          <dgm:bulletEnabled val="1"/>
        </dgm:presLayoutVars>
      </dgm:prSet>
      <dgm:spPr/>
    </dgm:pt>
    <dgm:pt modelId="{6F5EB583-10EA-42E4-9CDC-144B85AF7698}" type="pres">
      <dgm:prSet presAssocID="{ADF26C69-9A52-4CF5-AA5D-7646A0A4D8E9}" presName="invisiNode" presStyleLbl="node1" presStyleIdx="0" presStyleCnt="4"/>
      <dgm:spPr/>
    </dgm:pt>
    <dgm:pt modelId="{C8106BAB-19C6-4220-AA8A-9CE961B5C5B6}" type="pres">
      <dgm:prSet presAssocID="{ADF26C69-9A52-4CF5-AA5D-7646A0A4D8E9}" presName="imagNode" presStyleLbl="fgImgPlace1" presStyleIdx="0" presStyleCnt="4" custScaleX="68558" custScaleY="107973"/>
      <dgm:spPr>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solidFill>
            <a:schemeClr val="tx1"/>
          </a:solidFill>
        </a:ln>
      </dgm:spPr>
    </dgm:pt>
    <dgm:pt modelId="{D6A73C76-CBD3-49C4-BF9E-BA96BCADF05F}" type="pres">
      <dgm:prSet presAssocID="{D064B171-6EBF-4B0B-95CD-9F3EAF56658A}" presName="sibTrans" presStyleLbl="sibTrans2D1" presStyleIdx="0" presStyleCnt="0"/>
      <dgm:spPr/>
    </dgm:pt>
    <dgm:pt modelId="{545E17B2-515B-4FD1-94DD-3ECBF0B74284}" type="pres">
      <dgm:prSet presAssocID="{A3DE2DD7-698D-4A64-B154-E12660B5C5E9}" presName="compNode" presStyleCnt="0"/>
      <dgm:spPr/>
    </dgm:pt>
    <dgm:pt modelId="{5693B12E-2A04-4482-A5FE-1D1525EC252D}" type="pres">
      <dgm:prSet presAssocID="{A3DE2DD7-698D-4A64-B154-E12660B5C5E9}" presName="node" presStyleLbl="node1" presStyleIdx="1" presStyleCnt="4">
        <dgm:presLayoutVars>
          <dgm:bulletEnabled val="1"/>
        </dgm:presLayoutVars>
      </dgm:prSet>
      <dgm:spPr/>
    </dgm:pt>
    <dgm:pt modelId="{BDB2240A-6E42-419D-9FCB-3F8ED47E445B}" type="pres">
      <dgm:prSet presAssocID="{A3DE2DD7-698D-4A64-B154-E12660B5C5E9}" presName="invisiNode" presStyleLbl="node1" presStyleIdx="1" presStyleCnt="4"/>
      <dgm:spPr/>
    </dgm:pt>
    <dgm:pt modelId="{DFB3D3FE-A855-4ECC-BFB0-EA4839C30059}" type="pres">
      <dgm:prSet presAssocID="{A3DE2DD7-698D-4A64-B154-E12660B5C5E9}" presName="imagNode" presStyleLbl="fgImgPlace1" presStyleIdx="1" presStyleCnt="4" custScaleX="68558" custScaleY="107973"/>
      <dgm:spPr>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8913" t="-3257" r="-76919" b="-10055"/>
          </a:stretch>
        </a:blipFill>
        <a:ln>
          <a:solidFill>
            <a:schemeClr val="tx1"/>
          </a:solidFill>
        </a:ln>
      </dgm:spPr>
    </dgm:pt>
    <dgm:pt modelId="{0EA08709-FF9F-460E-9D9B-27F6A8531211}" type="pres">
      <dgm:prSet presAssocID="{164C1B44-C849-4D2F-A271-2CF164E1C7AA}" presName="sibTrans" presStyleLbl="sibTrans2D1" presStyleIdx="0" presStyleCnt="0"/>
      <dgm:spPr/>
    </dgm:pt>
    <dgm:pt modelId="{CD59D776-7096-4B68-A6E9-3BB9308C9191}" type="pres">
      <dgm:prSet presAssocID="{27CAF54F-A9C7-4640-987B-6EF35203321E}" presName="compNode" presStyleCnt="0"/>
      <dgm:spPr/>
    </dgm:pt>
    <dgm:pt modelId="{1651638F-95FE-48A6-9BE8-6E9C7F307FB4}" type="pres">
      <dgm:prSet presAssocID="{27CAF54F-A9C7-4640-987B-6EF35203321E}" presName="node" presStyleLbl="node1" presStyleIdx="2" presStyleCnt="4">
        <dgm:presLayoutVars>
          <dgm:bulletEnabled val="1"/>
        </dgm:presLayoutVars>
      </dgm:prSet>
      <dgm:spPr/>
    </dgm:pt>
    <dgm:pt modelId="{FC669057-4CA7-4FC2-A723-43AB970501CF}" type="pres">
      <dgm:prSet presAssocID="{27CAF54F-A9C7-4640-987B-6EF35203321E}" presName="invisiNode" presStyleLbl="node1" presStyleIdx="2" presStyleCnt="4"/>
      <dgm:spPr/>
    </dgm:pt>
    <dgm:pt modelId="{26D8A8B7-EFC2-44EC-908E-9EDC59B009C7}" type="pres">
      <dgm:prSet presAssocID="{27CAF54F-A9C7-4640-987B-6EF35203321E}" presName="imagNode" presStyleLbl="fgImgPlace1" presStyleIdx="2" presStyleCnt="4" custScaleX="68558" custScaleY="107973"/>
      <dgm:spPr>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5809" t="-7780" r="-21401" b="-12470"/>
          </a:stretch>
        </a:blipFill>
        <a:ln>
          <a:solidFill>
            <a:schemeClr val="tx1"/>
          </a:solidFill>
        </a:ln>
      </dgm:spPr>
    </dgm:pt>
    <dgm:pt modelId="{69DF6CA7-A373-4601-BB9D-3D36CC5F450B}" type="pres">
      <dgm:prSet presAssocID="{75263389-D6C4-4160-AB38-7702B7EC56B6}" presName="sibTrans" presStyleLbl="sibTrans2D1" presStyleIdx="0" presStyleCnt="0"/>
      <dgm:spPr/>
    </dgm:pt>
    <dgm:pt modelId="{3F296D56-22F0-42E8-A1CF-D90023CEA2D3}" type="pres">
      <dgm:prSet presAssocID="{642BF55D-7550-4908-8D16-6B31D7BAA99F}" presName="compNode" presStyleCnt="0"/>
      <dgm:spPr/>
    </dgm:pt>
    <dgm:pt modelId="{05AD5A91-0E3D-47B4-992F-6007980CC981}" type="pres">
      <dgm:prSet presAssocID="{642BF55D-7550-4908-8D16-6B31D7BAA99F}" presName="node" presStyleLbl="node1" presStyleIdx="3" presStyleCnt="4">
        <dgm:presLayoutVars>
          <dgm:bulletEnabled val="1"/>
        </dgm:presLayoutVars>
      </dgm:prSet>
      <dgm:spPr/>
    </dgm:pt>
    <dgm:pt modelId="{F05F0C70-9957-4226-BC8C-0A48F77CAC07}" type="pres">
      <dgm:prSet presAssocID="{642BF55D-7550-4908-8D16-6B31D7BAA99F}" presName="invisiNode" presStyleLbl="node1" presStyleIdx="3" presStyleCnt="4"/>
      <dgm:spPr/>
    </dgm:pt>
    <dgm:pt modelId="{77D5A0D7-05BB-4EF0-9E9A-5CEA1DABA844}" type="pres">
      <dgm:prSet presAssocID="{642BF55D-7550-4908-8D16-6B31D7BAA99F}" presName="imagNode" presStyleLbl="fgImgPlace1" presStyleIdx="3" presStyleCnt="4" custScaleX="68558" custScaleY="107973"/>
      <dgm:spPr>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1426" t="-3752" r="-17894" b="-11688"/>
          </a:stretch>
        </a:blipFill>
        <a:ln>
          <a:solidFill>
            <a:schemeClr val="tx1"/>
          </a:solidFill>
        </a:ln>
      </dgm:spPr>
    </dgm:pt>
  </dgm:ptLst>
  <dgm:cxnLst>
    <dgm:cxn modelId="{6F397906-C70A-4BC9-A22E-4BAF777D86C6}" srcId="{27CAF54F-A9C7-4640-987B-6EF35203321E}" destId="{7156F13E-E11E-44EB-8177-1E9D6A6DE409}" srcOrd="3" destOrd="0" parTransId="{3BD8BE8A-9246-40EE-A72C-A4506BC1E9EB}" sibTransId="{B5D495BD-196B-4876-B048-AE94A37D8CA9}"/>
    <dgm:cxn modelId="{C03D2E15-6E1F-40D4-821B-988766BBE09B}" srcId="{ADF26C69-9A52-4CF5-AA5D-7646A0A4D8E9}" destId="{5267B37F-7259-4C68-8962-B0EBC5BC3886}" srcOrd="4" destOrd="0" parTransId="{93996CA3-F2C9-4C51-A885-5C897C49143D}" sibTransId="{A353B789-FA0F-459C-9623-E1A4F3EBACC7}"/>
    <dgm:cxn modelId="{07AA5815-A1C3-4173-9CBC-CF359D76DB1E}" type="presOf" srcId="{54071AE6-2EE8-4695-9AE2-4E055F36B278}" destId="{1651638F-95FE-48A6-9BE8-6E9C7F307FB4}" srcOrd="0" destOrd="3" presId="urn:microsoft.com/office/officeart/2005/8/layout/pList2"/>
    <dgm:cxn modelId="{DD61F017-2D7E-4A1C-999B-F816D22E719C}" srcId="{A3DE2DD7-698D-4A64-B154-E12660B5C5E9}" destId="{04B45FE7-CE60-4447-8464-2D0713B09C8D}" srcOrd="0" destOrd="0" parTransId="{21615588-1F6C-4F07-B878-3AB10CB49CA7}" sibTransId="{E9FF7498-AA8A-4AE9-99C7-5A3C1DFDE34A}"/>
    <dgm:cxn modelId="{9F995E18-694F-4EF4-8C98-F473D621AB3B}" type="presOf" srcId="{27CAF54F-A9C7-4640-987B-6EF35203321E}" destId="{1651638F-95FE-48A6-9BE8-6E9C7F307FB4}" srcOrd="0" destOrd="0" presId="urn:microsoft.com/office/officeart/2005/8/layout/pList2"/>
    <dgm:cxn modelId="{35DA421A-F05E-47E2-86E3-EF044EFEB32D}" type="presOf" srcId="{53478FB6-D5E0-4FD2-8531-BCAC4479697E}" destId="{5525A955-E8A7-4333-BEDE-FBE11A1703D3}" srcOrd="0" destOrd="2" presId="urn:microsoft.com/office/officeart/2005/8/layout/pList2"/>
    <dgm:cxn modelId="{B4B36B23-ED3E-4C96-A3F2-35501127AE5B}" type="presOf" srcId="{7D866214-9063-49F9-9C0D-BEB8E4B55271}" destId="{5525A955-E8A7-4333-BEDE-FBE11A1703D3}" srcOrd="0" destOrd="4" presId="urn:microsoft.com/office/officeart/2005/8/layout/pList2"/>
    <dgm:cxn modelId="{1C0F5D24-855B-4C83-AC40-3B09A359BF4D}" type="presOf" srcId="{429A8C4A-3109-4E6F-958E-128C30D774A9}" destId="{05AD5A91-0E3D-47B4-992F-6007980CC981}" srcOrd="0" destOrd="1" presId="urn:microsoft.com/office/officeart/2005/8/layout/pList2"/>
    <dgm:cxn modelId="{AA0CBC26-60CE-499B-8B0B-EF1811EBFD97}" srcId="{27CAF54F-A9C7-4640-987B-6EF35203321E}" destId="{BC0B2B3E-EF82-472E-9083-701060F5FAD6}" srcOrd="1" destOrd="0" parTransId="{20ED5640-8ED1-4D38-9FFC-741A3AA5E155}" sibTransId="{40D5219E-E5E0-4C24-8A2C-917002BF3546}"/>
    <dgm:cxn modelId="{DBC83E28-CCD8-48DD-856E-3C349DB44DAB}" type="presOf" srcId="{D064B171-6EBF-4B0B-95CD-9F3EAF56658A}" destId="{D6A73C76-CBD3-49C4-BF9E-BA96BCADF05F}" srcOrd="0" destOrd="0" presId="urn:microsoft.com/office/officeart/2005/8/layout/pList2"/>
    <dgm:cxn modelId="{40A8B128-3974-4D30-AE33-40D810AB9D81}" type="presOf" srcId="{7156F13E-E11E-44EB-8177-1E9D6A6DE409}" destId="{1651638F-95FE-48A6-9BE8-6E9C7F307FB4}" srcOrd="0" destOrd="4" presId="urn:microsoft.com/office/officeart/2005/8/layout/pList2"/>
    <dgm:cxn modelId="{DC79D329-64A7-45EA-AAC5-DF7510696558}" srcId="{642BF55D-7550-4908-8D16-6B31D7BAA99F}" destId="{429A8C4A-3109-4E6F-958E-128C30D774A9}" srcOrd="0" destOrd="0" parTransId="{69AF9D46-198C-4D92-B17C-F1F78B429F0A}" sibTransId="{C09F1E80-9A87-4A37-872F-94835ED36342}"/>
    <dgm:cxn modelId="{E556B62B-25F1-4BE2-9299-C45A0A51AB76}" srcId="{FB468BEB-32AB-4A42-A769-5FAC451B5CF3}" destId="{ADF26C69-9A52-4CF5-AA5D-7646A0A4D8E9}" srcOrd="0" destOrd="0" parTransId="{4C84BC25-13FC-434C-B417-7F0C3236EBAA}" sibTransId="{D064B171-6EBF-4B0B-95CD-9F3EAF56658A}"/>
    <dgm:cxn modelId="{7DC1733A-8F8B-4B73-A947-35E31344A273}" type="presOf" srcId="{A68027E3-45BF-41F8-B283-70ADD44B936C}" destId="{5693B12E-2A04-4482-A5FE-1D1525EC252D}" srcOrd="0" destOrd="3" presId="urn:microsoft.com/office/officeart/2005/8/layout/pList2"/>
    <dgm:cxn modelId="{C108523C-BDD8-4658-82A2-1A476F6102AE}" srcId="{642BF55D-7550-4908-8D16-6B31D7BAA99F}" destId="{4BA9476D-B7FC-4348-8B61-3F1AFE0846C8}" srcOrd="1" destOrd="0" parTransId="{144160A4-1EEE-475F-97C1-FD10A61DCD8E}" sibTransId="{450F3F84-9119-43B5-9D70-0FD3817D201E}"/>
    <dgm:cxn modelId="{3B81983F-28F8-4649-80E4-215C43CBA7E3}" srcId="{ADF26C69-9A52-4CF5-AA5D-7646A0A4D8E9}" destId="{B12DFE3E-3A01-4FDE-968A-5F07B19FD2FA}" srcOrd="2" destOrd="0" parTransId="{B7B413F4-AF02-40B2-9D92-C01D4D18DAAB}" sibTransId="{6F0BB2D1-54CC-4D46-8952-AD12B0BB23B6}"/>
    <dgm:cxn modelId="{57687840-2208-4ACB-8C2F-E5F5E09CDE19}" type="presOf" srcId="{5267B37F-7259-4C68-8962-B0EBC5BC3886}" destId="{5525A955-E8A7-4333-BEDE-FBE11A1703D3}" srcOrd="0" destOrd="5" presId="urn:microsoft.com/office/officeart/2005/8/layout/pList2"/>
    <dgm:cxn modelId="{3B8F0443-6E4E-41B0-8975-90CAE73818B2}" type="presOf" srcId="{04B45FE7-CE60-4447-8464-2D0713B09C8D}" destId="{5693B12E-2A04-4482-A5FE-1D1525EC252D}" srcOrd="0" destOrd="1" presId="urn:microsoft.com/office/officeart/2005/8/layout/pList2"/>
    <dgm:cxn modelId="{FF45DC66-3F26-4DB1-B01C-7AAFB626B8E0}" type="presOf" srcId="{0415BCFC-6B0B-4112-90AD-04A30169C429}" destId="{1651638F-95FE-48A6-9BE8-6E9C7F307FB4}" srcOrd="0" destOrd="1" presId="urn:microsoft.com/office/officeart/2005/8/layout/pList2"/>
    <dgm:cxn modelId="{5D93B469-38B6-40B1-AD0B-25F53F01DD72}" srcId="{A3DE2DD7-698D-4A64-B154-E12660B5C5E9}" destId="{A68027E3-45BF-41F8-B283-70ADD44B936C}" srcOrd="2" destOrd="0" parTransId="{DEC748E5-2BAE-49C5-8A51-B1FAF4722396}" sibTransId="{40F7FBEB-2A67-4716-A592-1B43912EF517}"/>
    <dgm:cxn modelId="{01ED784D-221A-450A-857B-8D312719E9A8}" srcId="{ADF26C69-9A52-4CF5-AA5D-7646A0A4D8E9}" destId="{7D866214-9063-49F9-9C0D-BEB8E4B55271}" srcOrd="3" destOrd="0" parTransId="{AF3124CD-A7B5-4D37-A1BC-AC74989956AE}" sibTransId="{42F6794E-791E-4A39-A996-67C551A5BDA8}"/>
    <dgm:cxn modelId="{99AF2270-4004-407A-876A-BCC81B11CA8D}" type="presOf" srcId="{630AA685-69DA-49D4-B3D2-C2CAFC8E6103}" destId="{5525A955-E8A7-4333-BEDE-FBE11A1703D3}" srcOrd="0" destOrd="1" presId="urn:microsoft.com/office/officeart/2005/8/layout/pList2"/>
    <dgm:cxn modelId="{78838870-0DB6-494D-B54C-2533E6CC15FA}" type="presOf" srcId="{B12DFE3E-3A01-4FDE-968A-5F07B19FD2FA}" destId="{5525A955-E8A7-4333-BEDE-FBE11A1703D3}" srcOrd="0" destOrd="3" presId="urn:microsoft.com/office/officeart/2005/8/layout/pList2"/>
    <dgm:cxn modelId="{6375FD52-D2BB-4D57-9D14-1B4A5FE7A75D}" srcId="{FB468BEB-32AB-4A42-A769-5FAC451B5CF3}" destId="{27CAF54F-A9C7-4640-987B-6EF35203321E}" srcOrd="2" destOrd="0" parTransId="{725FECD8-33C0-4964-BE06-D6EEB3587EDE}" sibTransId="{75263389-D6C4-4160-AB38-7702B7EC56B6}"/>
    <dgm:cxn modelId="{3B033C7B-8220-4A17-B430-FA3C03D9D58D}" type="presOf" srcId="{75263389-D6C4-4160-AB38-7702B7EC56B6}" destId="{69DF6CA7-A373-4601-BB9D-3D36CC5F450B}" srcOrd="0" destOrd="0" presId="urn:microsoft.com/office/officeart/2005/8/layout/pList2"/>
    <dgm:cxn modelId="{B3833780-F139-4369-B74F-F615209A5F3E}" type="presOf" srcId="{BDEFB088-37D5-432E-9E35-E26C2413BFDC}" destId="{05AD5A91-0E3D-47B4-992F-6007980CC981}" srcOrd="0" destOrd="3" presId="urn:microsoft.com/office/officeart/2005/8/layout/pList2"/>
    <dgm:cxn modelId="{85894585-9D82-42F8-82E4-D000E265122A}" srcId="{ADF26C69-9A52-4CF5-AA5D-7646A0A4D8E9}" destId="{53478FB6-D5E0-4FD2-8531-BCAC4479697E}" srcOrd="1" destOrd="0" parTransId="{67EE01BA-73B6-459B-86D5-9C25C73819A6}" sibTransId="{1A5894BE-5908-4981-8400-2B47017BD8F4}"/>
    <dgm:cxn modelId="{35622793-5A33-48D0-B194-8A9179B18378}" type="presOf" srcId="{164C1B44-C849-4D2F-A271-2CF164E1C7AA}" destId="{0EA08709-FF9F-460E-9D9B-27F6A8531211}" srcOrd="0" destOrd="0" presId="urn:microsoft.com/office/officeart/2005/8/layout/pList2"/>
    <dgm:cxn modelId="{174A32A0-8E5B-4978-8E67-EE7DB959D960}" type="presOf" srcId="{ADF26C69-9A52-4CF5-AA5D-7646A0A4D8E9}" destId="{5525A955-E8A7-4333-BEDE-FBE11A1703D3}" srcOrd="0" destOrd="0" presId="urn:microsoft.com/office/officeart/2005/8/layout/pList2"/>
    <dgm:cxn modelId="{FF25BFAF-4572-40FE-A7B5-92562F58AAD0}" type="presOf" srcId="{A3DE2DD7-698D-4A64-B154-E12660B5C5E9}" destId="{5693B12E-2A04-4482-A5FE-1D1525EC252D}" srcOrd="0" destOrd="0" presId="urn:microsoft.com/office/officeart/2005/8/layout/pList2"/>
    <dgm:cxn modelId="{42CCB4BD-747F-4D03-BB8F-954DCC3D3CA8}" srcId="{FB468BEB-32AB-4A42-A769-5FAC451B5CF3}" destId="{642BF55D-7550-4908-8D16-6B31D7BAA99F}" srcOrd="3" destOrd="0" parTransId="{79AEF0A3-86A2-4480-AA04-54DBD6AB4B94}" sibTransId="{564FFB26-8CE7-4EE0-9F0A-CFD7FC8818DF}"/>
    <dgm:cxn modelId="{D06763C7-EA4F-4158-B724-8387EEB0B593}" srcId="{FB468BEB-32AB-4A42-A769-5FAC451B5CF3}" destId="{A3DE2DD7-698D-4A64-B154-E12660B5C5E9}" srcOrd="1" destOrd="0" parTransId="{BA0859F8-76C2-43E5-A81C-DDC8E41E691E}" sibTransId="{164C1B44-C849-4D2F-A271-2CF164E1C7AA}"/>
    <dgm:cxn modelId="{98EC1BC9-E5CC-45BF-8BE7-4488B8994E54}" srcId="{27CAF54F-A9C7-4640-987B-6EF35203321E}" destId="{0415BCFC-6B0B-4112-90AD-04A30169C429}" srcOrd="0" destOrd="0" parTransId="{C2D49356-C97D-4682-816F-A85C50EBAC54}" sibTransId="{4C463F5E-1DFC-4D32-BCA8-5DEF20A4E34A}"/>
    <dgm:cxn modelId="{447B6BC9-192C-4569-AB04-A12180D0CDC5}" srcId="{27CAF54F-A9C7-4640-987B-6EF35203321E}" destId="{54071AE6-2EE8-4695-9AE2-4E055F36B278}" srcOrd="2" destOrd="0" parTransId="{134E9AA9-7A0B-45D9-8A4D-0BED18E4CF90}" sibTransId="{C1E58C16-112B-4A8C-B5EE-AAF702C24A3A}"/>
    <dgm:cxn modelId="{08679ACC-C6DD-469C-B06E-556298C71CC2}" type="presOf" srcId="{4BA9476D-B7FC-4348-8B61-3F1AFE0846C8}" destId="{05AD5A91-0E3D-47B4-992F-6007980CC981}" srcOrd="0" destOrd="2" presId="urn:microsoft.com/office/officeart/2005/8/layout/pList2"/>
    <dgm:cxn modelId="{A785E7CD-F79E-4101-99D0-B87F0BD28F37}" srcId="{642BF55D-7550-4908-8D16-6B31D7BAA99F}" destId="{BDEFB088-37D5-432E-9E35-E26C2413BFDC}" srcOrd="2" destOrd="0" parTransId="{2FA3964D-1963-4BF5-ADCF-2CED45861556}" sibTransId="{E8D5F5E9-E1D3-4209-826C-A9CC0A3AFD1F}"/>
    <dgm:cxn modelId="{83BB2FD0-5613-4A82-9B0B-F8F07E73CA7C}" type="presOf" srcId="{FB468BEB-32AB-4A42-A769-5FAC451B5CF3}" destId="{53B651FB-A412-470E-B96F-9FBDCDAB8E6E}" srcOrd="0" destOrd="0" presId="urn:microsoft.com/office/officeart/2005/8/layout/pList2"/>
    <dgm:cxn modelId="{2D0B8EDB-AE0E-41BC-AEDF-A0686BAF70F2}" srcId="{ADF26C69-9A52-4CF5-AA5D-7646A0A4D8E9}" destId="{630AA685-69DA-49D4-B3D2-C2CAFC8E6103}" srcOrd="0" destOrd="0" parTransId="{551114D0-E99E-40CE-ADD4-F05AACF33AEC}" sibTransId="{DA64E3FC-A68C-4D89-A044-D0FC1E5B1E1C}"/>
    <dgm:cxn modelId="{FF696DDC-EAC9-4CFC-9100-04F70B0E9251}" type="presOf" srcId="{BC0B2B3E-EF82-472E-9083-701060F5FAD6}" destId="{1651638F-95FE-48A6-9BE8-6E9C7F307FB4}" srcOrd="0" destOrd="2" presId="urn:microsoft.com/office/officeart/2005/8/layout/pList2"/>
    <dgm:cxn modelId="{81FF9ADC-BA1C-48DC-8721-ED5609A658E3}" type="presOf" srcId="{857E7148-D69B-43DE-B02E-B7E64A05AF86}" destId="{5693B12E-2A04-4482-A5FE-1D1525EC252D}" srcOrd="0" destOrd="2" presId="urn:microsoft.com/office/officeart/2005/8/layout/pList2"/>
    <dgm:cxn modelId="{3E66A6DC-1B80-4CCB-9745-5CC625E1D7A2}" type="presOf" srcId="{642BF55D-7550-4908-8D16-6B31D7BAA99F}" destId="{05AD5A91-0E3D-47B4-992F-6007980CC981}" srcOrd="0" destOrd="0" presId="urn:microsoft.com/office/officeart/2005/8/layout/pList2"/>
    <dgm:cxn modelId="{FA1EB3F9-C8C9-4768-8330-63F898219C0C}" srcId="{A3DE2DD7-698D-4A64-B154-E12660B5C5E9}" destId="{857E7148-D69B-43DE-B02E-B7E64A05AF86}" srcOrd="1" destOrd="0" parTransId="{688565C0-3259-4042-B4C0-A4E1E0910D14}" sibTransId="{683C1282-DF6B-4A3B-AFDA-A3A54F5B0DD2}"/>
    <dgm:cxn modelId="{549E4A72-7368-46F8-A155-56EF4F03B177}" type="presParOf" srcId="{53B651FB-A412-470E-B96F-9FBDCDAB8E6E}" destId="{6ACD225C-B2C1-43C0-BC81-ACD7EA53B578}" srcOrd="0" destOrd="0" presId="urn:microsoft.com/office/officeart/2005/8/layout/pList2"/>
    <dgm:cxn modelId="{FBA1BE57-052D-4BB2-9BCE-23E9248BB038}" type="presParOf" srcId="{53B651FB-A412-470E-B96F-9FBDCDAB8E6E}" destId="{90DDF8B3-153C-4B6A-BB69-A4D7BBA0B92C}" srcOrd="1" destOrd="0" presId="urn:microsoft.com/office/officeart/2005/8/layout/pList2"/>
    <dgm:cxn modelId="{EFF3BEFF-73D2-41B1-82FC-FE13B417520E}" type="presParOf" srcId="{90DDF8B3-153C-4B6A-BB69-A4D7BBA0B92C}" destId="{51590061-F3F8-4790-9CB1-020457EF5CC1}" srcOrd="0" destOrd="0" presId="urn:microsoft.com/office/officeart/2005/8/layout/pList2"/>
    <dgm:cxn modelId="{48BDD22B-A43F-47C2-B54D-CD1403FD3718}" type="presParOf" srcId="{51590061-F3F8-4790-9CB1-020457EF5CC1}" destId="{5525A955-E8A7-4333-BEDE-FBE11A1703D3}" srcOrd="0" destOrd="0" presId="urn:microsoft.com/office/officeart/2005/8/layout/pList2"/>
    <dgm:cxn modelId="{55692023-7EDF-49DE-B1D4-FF6F98DA6A6F}" type="presParOf" srcId="{51590061-F3F8-4790-9CB1-020457EF5CC1}" destId="{6F5EB583-10EA-42E4-9CDC-144B85AF7698}" srcOrd="1" destOrd="0" presId="urn:microsoft.com/office/officeart/2005/8/layout/pList2"/>
    <dgm:cxn modelId="{5CEC6CBE-F150-4690-8693-26DE434BBC93}" type="presParOf" srcId="{51590061-F3F8-4790-9CB1-020457EF5CC1}" destId="{C8106BAB-19C6-4220-AA8A-9CE961B5C5B6}" srcOrd="2" destOrd="0" presId="urn:microsoft.com/office/officeart/2005/8/layout/pList2"/>
    <dgm:cxn modelId="{3158250A-A09C-467A-9EB0-ED69DDE55C82}" type="presParOf" srcId="{90DDF8B3-153C-4B6A-BB69-A4D7BBA0B92C}" destId="{D6A73C76-CBD3-49C4-BF9E-BA96BCADF05F}" srcOrd="1" destOrd="0" presId="urn:microsoft.com/office/officeart/2005/8/layout/pList2"/>
    <dgm:cxn modelId="{E1D2F973-2B85-478E-A366-F6112B9E58C1}" type="presParOf" srcId="{90DDF8B3-153C-4B6A-BB69-A4D7BBA0B92C}" destId="{545E17B2-515B-4FD1-94DD-3ECBF0B74284}" srcOrd="2" destOrd="0" presId="urn:microsoft.com/office/officeart/2005/8/layout/pList2"/>
    <dgm:cxn modelId="{4BAC43B9-8678-4B55-86A0-F6960FFBC5BC}" type="presParOf" srcId="{545E17B2-515B-4FD1-94DD-3ECBF0B74284}" destId="{5693B12E-2A04-4482-A5FE-1D1525EC252D}" srcOrd="0" destOrd="0" presId="urn:microsoft.com/office/officeart/2005/8/layout/pList2"/>
    <dgm:cxn modelId="{DFA33FC1-7ACB-4FCC-8192-1F419BDC08D9}" type="presParOf" srcId="{545E17B2-515B-4FD1-94DD-3ECBF0B74284}" destId="{BDB2240A-6E42-419D-9FCB-3F8ED47E445B}" srcOrd="1" destOrd="0" presId="urn:microsoft.com/office/officeart/2005/8/layout/pList2"/>
    <dgm:cxn modelId="{AB3AF405-3A4C-43CE-B5BA-DC0197443BAA}" type="presParOf" srcId="{545E17B2-515B-4FD1-94DD-3ECBF0B74284}" destId="{DFB3D3FE-A855-4ECC-BFB0-EA4839C30059}" srcOrd="2" destOrd="0" presId="urn:microsoft.com/office/officeart/2005/8/layout/pList2"/>
    <dgm:cxn modelId="{DB791F3A-87AD-4E07-9A19-805EA40996EA}" type="presParOf" srcId="{90DDF8B3-153C-4B6A-BB69-A4D7BBA0B92C}" destId="{0EA08709-FF9F-460E-9D9B-27F6A8531211}" srcOrd="3" destOrd="0" presId="urn:microsoft.com/office/officeart/2005/8/layout/pList2"/>
    <dgm:cxn modelId="{3608C09E-E041-447F-992B-E6782A991961}" type="presParOf" srcId="{90DDF8B3-153C-4B6A-BB69-A4D7BBA0B92C}" destId="{CD59D776-7096-4B68-A6E9-3BB9308C9191}" srcOrd="4" destOrd="0" presId="urn:microsoft.com/office/officeart/2005/8/layout/pList2"/>
    <dgm:cxn modelId="{F533BB78-E7CE-4948-9652-0E8AC488A046}" type="presParOf" srcId="{CD59D776-7096-4B68-A6E9-3BB9308C9191}" destId="{1651638F-95FE-48A6-9BE8-6E9C7F307FB4}" srcOrd="0" destOrd="0" presId="urn:microsoft.com/office/officeart/2005/8/layout/pList2"/>
    <dgm:cxn modelId="{F7F459AF-F312-46DA-B0F6-9B5BB323733B}" type="presParOf" srcId="{CD59D776-7096-4B68-A6E9-3BB9308C9191}" destId="{FC669057-4CA7-4FC2-A723-43AB970501CF}" srcOrd="1" destOrd="0" presId="urn:microsoft.com/office/officeart/2005/8/layout/pList2"/>
    <dgm:cxn modelId="{97EECC76-8D42-4047-92B8-A4191C482E09}" type="presParOf" srcId="{CD59D776-7096-4B68-A6E9-3BB9308C9191}" destId="{26D8A8B7-EFC2-44EC-908E-9EDC59B009C7}" srcOrd="2" destOrd="0" presId="urn:microsoft.com/office/officeart/2005/8/layout/pList2"/>
    <dgm:cxn modelId="{3D6D7506-F645-4E11-B40D-C986AB8801B2}" type="presParOf" srcId="{90DDF8B3-153C-4B6A-BB69-A4D7BBA0B92C}" destId="{69DF6CA7-A373-4601-BB9D-3D36CC5F450B}" srcOrd="5" destOrd="0" presId="urn:microsoft.com/office/officeart/2005/8/layout/pList2"/>
    <dgm:cxn modelId="{EE179D9F-0EFB-45E5-ABD5-AB16626784FC}" type="presParOf" srcId="{90DDF8B3-153C-4B6A-BB69-A4D7BBA0B92C}" destId="{3F296D56-22F0-42E8-A1CF-D90023CEA2D3}" srcOrd="6" destOrd="0" presId="urn:microsoft.com/office/officeart/2005/8/layout/pList2"/>
    <dgm:cxn modelId="{49BC8412-DE1D-49EE-9F98-DD37D724C43B}" type="presParOf" srcId="{3F296D56-22F0-42E8-A1CF-D90023CEA2D3}" destId="{05AD5A91-0E3D-47B4-992F-6007980CC981}" srcOrd="0" destOrd="0" presId="urn:microsoft.com/office/officeart/2005/8/layout/pList2"/>
    <dgm:cxn modelId="{4364B1CD-19E6-4590-AEB9-02ADBC9C5552}" type="presParOf" srcId="{3F296D56-22F0-42E8-A1CF-D90023CEA2D3}" destId="{F05F0C70-9957-4226-BC8C-0A48F77CAC07}" srcOrd="1" destOrd="0" presId="urn:microsoft.com/office/officeart/2005/8/layout/pList2"/>
    <dgm:cxn modelId="{77002169-0A93-4104-97F0-1252919B02E2}" type="presParOf" srcId="{3F296D56-22F0-42E8-A1CF-D90023CEA2D3}" destId="{77D5A0D7-05BB-4EF0-9E9A-5CEA1DABA84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D225C-B2C1-43C0-BC81-ACD7EA53B578}">
      <dsp:nvSpPr>
        <dsp:cNvPr id="0" name=""/>
        <dsp:cNvSpPr/>
      </dsp:nvSpPr>
      <dsp:spPr>
        <a:xfrm>
          <a:off x="0" y="0"/>
          <a:ext cx="10791562" cy="2041426"/>
        </a:xfrm>
        <a:prstGeom prst="roundRect">
          <a:avLst>
            <a:gd name="adj" fmla="val 10000"/>
          </a:avLst>
        </a:prstGeom>
        <a:solidFill>
          <a:schemeClr val="bg1">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C8106BAB-19C6-4220-AA8A-9CE961B5C5B6}">
      <dsp:nvSpPr>
        <dsp:cNvPr id="0" name=""/>
        <dsp:cNvSpPr/>
      </dsp:nvSpPr>
      <dsp:spPr>
        <a:xfrm>
          <a:off x="697373" y="212510"/>
          <a:ext cx="1616394" cy="1616405"/>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5525A955-E8A7-4333-BEDE-FBE11A1703D3}">
      <dsp:nvSpPr>
        <dsp:cNvPr id="0" name=""/>
        <dsp:cNvSpPr/>
      </dsp:nvSpPr>
      <dsp:spPr>
        <a:xfrm rot="10800000">
          <a:off x="326718" y="2041426"/>
          <a:ext cx="2357703" cy="2495077"/>
        </a:xfrm>
        <a:prstGeom prst="round2SameRect">
          <a:avLst>
            <a:gd name="adj1" fmla="val 10500"/>
            <a:gd name="adj2" fmla="val 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sv-SE" sz="1900" b="1" kern="1200">
              <a:solidFill>
                <a:schemeClr val="bg2"/>
              </a:solidFill>
            </a:rPr>
            <a:t>Om OSA</a:t>
          </a:r>
        </a:p>
        <a:p>
          <a:pPr marL="114300" lvl="1" indent="-114300" algn="l" defTabSz="666750">
            <a:lnSpc>
              <a:spcPct val="90000"/>
            </a:lnSpc>
            <a:spcBef>
              <a:spcPct val="0"/>
            </a:spcBef>
            <a:spcAft>
              <a:spcPct val="15000"/>
            </a:spcAft>
            <a:buChar char="•"/>
          </a:pPr>
          <a:r>
            <a:rPr lang="sv-SE" sz="1500" kern="1200">
              <a:solidFill>
                <a:schemeClr val="bg2"/>
              </a:solidFill>
            </a:rPr>
            <a:t>Allmän kunskap</a:t>
          </a:r>
        </a:p>
        <a:p>
          <a:pPr marL="114300" lvl="1" indent="-114300" algn="l" defTabSz="666750">
            <a:lnSpc>
              <a:spcPct val="90000"/>
            </a:lnSpc>
            <a:spcBef>
              <a:spcPct val="0"/>
            </a:spcBef>
            <a:spcAft>
              <a:spcPct val="15000"/>
            </a:spcAft>
            <a:buChar char="•"/>
          </a:pPr>
          <a:r>
            <a:rPr lang="sv-SE" sz="1500" kern="1200">
              <a:solidFill>
                <a:schemeClr val="bg2"/>
              </a:solidFill>
            </a:rPr>
            <a:t>Ansvaret</a:t>
          </a:r>
        </a:p>
        <a:p>
          <a:pPr marL="114300" lvl="1" indent="-114300" algn="l" defTabSz="666750">
            <a:lnSpc>
              <a:spcPct val="90000"/>
            </a:lnSpc>
            <a:spcBef>
              <a:spcPct val="0"/>
            </a:spcBef>
            <a:spcAft>
              <a:spcPct val="15000"/>
            </a:spcAft>
            <a:buChar char="•"/>
          </a:pPr>
          <a:r>
            <a:rPr lang="sv-SE" sz="1500" kern="1200">
              <a:solidFill>
                <a:schemeClr val="bg2"/>
              </a:solidFill>
            </a:rPr>
            <a:t>Kunskapskrav</a:t>
          </a:r>
        </a:p>
        <a:p>
          <a:pPr marL="114300" lvl="1" indent="-114300" algn="l" defTabSz="666750">
            <a:lnSpc>
              <a:spcPct val="90000"/>
            </a:lnSpc>
            <a:spcBef>
              <a:spcPct val="0"/>
            </a:spcBef>
            <a:spcAft>
              <a:spcPct val="15000"/>
            </a:spcAft>
            <a:buChar char="•"/>
          </a:pPr>
          <a:r>
            <a:rPr lang="sv-SE" sz="1500" kern="1200">
              <a:solidFill>
                <a:schemeClr val="bg2"/>
              </a:solidFill>
            </a:rPr>
            <a:t>Arbetssätt</a:t>
          </a:r>
        </a:p>
        <a:p>
          <a:pPr marL="114300" lvl="1" indent="-114300" algn="l" defTabSz="666750">
            <a:lnSpc>
              <a:spcPct val="90000"/>
            </a:lnSpc>
            <a:spcBef>
              <a:spcPct val="0"/>
            </a:spcBef>
            <a:spcAft>
              <a:spcPct val="15000"/>
            </a:spcAft>
            <a:buChar char="•"/>
          </a:pPr>
          <a:r>
            <a:rPr lang="sv-SE" sz="1500" kern="1200">
              <a:solidFill>
                <a:schemeClr val="bg2"/>
              </a:solidFill>
            </a:rPr>
            <a:t>Mål för OSA</a:t>
          </a:r>
        </a:p>
      </dsp:txBody>
      <dsp:txXfrm rot="10800000">
        <a:off x="399226" y="2041426"/>
        <a:ext cx="2212687" cy="2422569"/>
      </dsp:txXfrm>
    </dsp:sp>
    <dsp:sp modelId="{DFB3D3FE-A855-4ECC-BFB0-EA4839C30059}">
      <dsp:nvSpPr>
        <dsp:cNvPr id="0" name=""/>
        <dsp:cNvSpPr/>
      </dsp:nvSpPr>
      <dsp:spPr>
        <a:xfrm>
          <a:off x="3290847" y="212510"/>
          <a:ext cx="1616394" cy="1616405"/>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8913" t="-3257" r="-76919" b="-10055"/>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5693B12E-2A04-4482-A5FE-1D1525EC252D}">
      <dsp:nvSpPr>
        <dsp:cNvPr id="0" name=""/>
        <dsp:cNvSpPr/>
      </dsp:nvSpPr>
      <dsp:spPr>
        <a:xfrm rot="10800000">
          <a:off x="2920192" y="2041426"/>
          <a:ext cx="2357703" cy="2495077"/>
        </a:xfrm>
        <a:prstGeom prst="round2SameRect">
          <a:avLst>
            <a:gd name="adj1" fmla="val 10500"/>
            <a:gd name="adj2" fmla="val 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sv-SE" sz="1900" b="1" kern="1200">
              <a:solidFill>
                <a:schemeClr val="bg2"/>
              </a:solidFill>
            </a:rPr>
            <a:t>Arbetstidens förläggning</a:t>
          </a:r>
        </a:p>
        <a:p>
          <a:pPr marL="114300" lvl="1" indent="-114300" algn="l" defTabSz="666750">
            <a:lnSpc>
              <a:spcPct val="90000"/>
            </a:lnSpc>
            <a:spcBef>
              <a:spcPct val="0"/>
            </a:spcBef>
            <a:spcAft>
              <a:spcPct val="15000"/>
            </a:spcAft>
            <a:buChar char="•"/>
          </a:pPr>
          <a:r>
            <a:rPr lang="sv-SE" sz="1500" kern="1200">
              <a:solidFill>
                <a:schemeClr val="bg2"/>
              </a:solidFill>
            </a:rPr>
            <a:t>Hälsosamma arbetstider</a:t>
          </a:r>
        </a:p>
        <a:p>
          <a:pPr marL="114300" lvl="1" indent="-114300" algn="l" defTabSz="666750">
            <a:lnSpc>
              <a:spcPct val="90000"/>
            </a:lnSpc>
            <a:spcBef>
              <a:spcPct val="0"/>
            </a:spcBef>
            <a:spcAft>
              <a:spcPct val="15000"/>
            </a:spcAft>
            <a:buChar char="•"/>
          </a:pPr>
          <a:r>
            <a:rPr lang="sv-SE" sz="1500" kern="1200">
              <a:solidFill>
                <a:schemeClr val="bg2"/>
              </a:solidFill>
            </a:rPr>
            <a:t>Tips för förläggning</a:t>
          </a:r>
        </a:p>
        <a:p>
          <a:pPr marL="114300" lvl="1" indent="-114300" algn="l" defTabSz="666750">
            <a:lnSpc>
              <a:spcPct val="90000"/>
            </a:lnSpc>
            <a:spcBef>
              <a:spcPct val="0"/>
            </a:spcBef>
            <a:spcAft>
              <a:spcPct val="15000"/>
            </a:spcAft>
            <a:buChar char="•"/>
          </a:pPr>
          <a:r>
            <a:rPr lang="sv-SE" sz="1500" kern="1200">
              <a:solidFill>
                <a:schemeClr val="bg2"/>
              </a:solidFill>
            </a:rPr>
            <a:t>Vikten av återhämtning</a:t>
          </a:r>
        </a:p>
      </dsp:txBody>
      <dsp:txXfrm rot="10800000">
        <a:off x="2992700" y="2041426"/>
        <a:ext cx="2212687" cy="2422569"/>
      </dsp:txXfrm>
    </dsp:sp>
    <dsp:sp modelId="{26D8A8B7-EFC2-44EC-908E-9EDC59B009C7}">
      <dsp:nvSpPr>
        <dsp:cNvPr id="0" name=""/>
        <dsp:cNvSpPr/>
      </dsp:nvSpPr>
      <dsp:spPr>
        <a:xfrm>
          <a:off x="5884320" y="212510"/>
          <a:ext cx="1616394" cy="1616405"/>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5809" t="-7780" r="-21401" b="-1247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1651638F-95FE-48A6-9BE8-6E9C7F307FB4}">
      <dsp:nvSpPr>
        <dsp:cNvPr id="0" name=""/>
        <dsp:cNvSpPr/>
      </dsp:nvSpPr>
      <dsp:spPr>
        <a:xfrm rot="10800000">
          <a:off x="5513666" y="2041426"/>
          <a:ext cx="2357703" cy="2495077"/>
        </a:xfrm>
        <a:prstGeom prst="round2SameRect">
          <a:avLst>
            <a:gd name="adj1" fmla="val 10500"/>
            <a:gd name="adj2" fmla="val 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sv-SE" sz="1900" b="1" kern="1200">
              <a:solidFill>
                <a:schemeClr val="bg2"/>
              </a:solidFill>
            </a:rPr>
            <a:t>Arbetsbelastning</a:t>
          </a:r>
        </a:p>
        <a:p>
          <a:pPr marL="114300" lvl="1" indent="-114300" algn="l" defTabSz="666750">
            <a:lnSpc>
              <a:spcPct val="90000"/>
            </a:lnSpc>
            <a:spcBef>
              <a:spcPct val="0"/>
            </a:spcBef>
            <a:spcAft>
              <a:spcPct val="15000"/>
            </a:spcAft>
            <a:buChar char="•"/>
          </a:pPr>
          <a:r>
            <a:rPr lang="sv-SE" sz="1500" kern="1200">
              <a:solidFill>
                <a:schemeClr val="bg2"/>
              </a:solidFill>
            </a:rPr>
            <a:t>Stöd för hur ohälsosam arbetsbelastning förebyggs</a:t>
          </a:r>
        </a:p>
        <a:p>
          <a:pPr marL="114300" lvl="1" indent="-114300" algn="l" defTabSz="666750">
            <a:lnSpc>
              <a:spcPct val="90000"/>
            </a:lnSpc>
            <a:spcBef>
              <a:spcPct val="0"/>
            </a:spcBef>
            <a:spcAft>
              <a:spcPct val="15000"/>
            </a:spcAft>
            <a:buChar char="•"/>
          </a:pPr>
          <a:r>
            <a:rPr lang="sv-SE" sz="1500" kern="1200">
              <a:solidFill>
                <a:schemeClr val="bg2"/>
              </a:solidFill>
            </a:rPr>
            <a:t>Tidiga signaler på osund stress</a:t>
          </a:r>
        </a:p>
        <a:p>
          <a:pPr marL="114300" lvl="1" indent="-114300" algn="l" defTabSz="666750">
            <a:lnSpc>
              <a:spcPct val="90000"/>
            </a:lnSpc>
            <a:spcBef>
              <a:spcPct val="0"/>
            </a:spcBef>
            <a:spcAft>
              <a:spcPct val="15000"/>
            </a:spcAft>
            <a:buChar char="•"/>
          </a:pPr>
          <a:r>
            <a:rPr lang="sv-SE" sz="1500" kern="1200">
              <a:solidFill>
                <a:schemeClr val="bg2"/>
              </a:solidFill>
            </a:rPr>
            <a:t>Om krav och resurser</a:t>
          </a:r>
        </a:p>
        <a:p>
          <a:pPr marL="114300" lvl="1" indent="-114300" algn="l" defTabSz="666750">
            <a:lnSpc>
              <a:spcPct val="90000"/>
            </a:lnSpc>
            <a:spcBef>
              <a:spcPct val="0"/>
            </a:spcBef>
            <a:spcAft>
              <a:spcPct val="15000"/>
            </a:spcAft>
            <a:buChar char="•"/>
          </a:pPr>
          <a:r>
            <a:rPr lang="sv-SE" sz="1500" kern="1200">
              <a:solidFill>
                <a:schemeClr val="bg2"/>
              </a:solidFill>
            </a:rPr>
            <a:t>Om roller och ansvar</a:t>
          </a:r>
        </a:p>
      </dsp:txBody>
      <dsp:txXfrm rot="10800000">
        <a:off x="5586174" y="2041426"/>
        <a:ext cx="2212687" cy="2422569"/>
      </dsp:txXfrm>
    </dsp:sp>
    <dsp:sp modelId="{77D5A0D7-05BB-4EF0-9E9A-5CEA1DABA844}">
      <dsp:nvSpPr>
        <dsp:cNvPr id="0" name=""/>
        <dsp:cNvSpPr/>
      </dsp:nvSpPr>
      <dsp:spPr>
        <a:xfrm>
          <a:off x="8477794" y="212510"/>
          <a:ext cx="1616394" cy="1616405"/>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1426" t="-3752" r="-17894" b="-11688"/>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05AD5A91-0E3D-47B4-992F-6007980CC981}">
      <dsp:nvSpPr>
        <dsp:cNvPr id="0" name=""/>
        <dsp:cNvSpPr/>
      </dsp:nvSpPr>
      <dsp:spPr>
        <a:xfrm rot="10800000">
          <a:off x="8107139" y="2041426"/>
          <a:ext cx="2357703" cy="2495077"/>
        </a:xfrm>
        <a:prstGeom prst="round2SameRect">
          <a:avLst>
            <a:gd name="adj1" fmla="val 10500"/>
            <a:gd name="adj2" fmla="val 0"/>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l" defTabSz="844550">
            <a:lnSpc>
              <a:spcPct val="90000"/>
            </a:lnSpc>
            <a:spcBef>
              <a:spcPct val="0"/>
            </a:spcBef>
            <a:spcAft>
              <a:spcPct val="35000"/>
            </a:spcAft>
            <a:buNone/>
          </a:pPr>
          <a:r>
            <a:rPr lang="sv-SE" sz="1900" b="1" kern="1200">
              <a:solidFill>
                <a:schemeClr val="bg2"/>
              </a:solidFill>
            </a:rPr>
            <a:t>Kränkande särbehandling</a:t>
          </a:r>
        </a:p>
        <a:p>
          <a:pPr marL="114300" lvl="1" indent="-114300" algn="l" defTabSz="666750">
            <a:lnSpc>
              <a:spcPct val="90000"/>
            </a:lnSpc>
            <a:spcBef>
              <a:spcPct val="0"/>
            </a:spcBef>
            <a:spcAft>
              <a:spcPct val="15000"/>
            </a:spcAft>
            <a:buChar char="•"/>
          </a:pPr>
          <a:r>
            <a:rPr lang="sv-SE" sz="1500" kern="1200">
              <a:solidFill>
                <a:schemeClr val="bg2"/>
              </a:solidFill>
            </a:rPr>
            <a:t>Att förebygga</a:t>
          </a:r>
        </a:p>
        <a:p>
          <a:pPr marL="114300" lvl="1" indent="-114300" algn="l" defTabSz="666750">
            <a:lnSpc>
              <a:spcPct val="90000"/>
            </a:lnSpc>
            <a:spcBef>
              <a:spcPct val="0"/>
            </a:spcBef>
            <a:spcAft>
              <a:spcPct val="15000"/>
            </a:spcAft>
            <a:buChar char="•"/>
          </a:pPr>
          <a:r>
            <a:rPr lang="sv-SE" sz="1500" kern="1200">
              <a:solidFill>
                <a:schemeClr val="bg2"/>
              </a:solidFill>
            </a:rPr>
            <a:t>Att hantera</a:t>
          </a:r>
        </a:p>
        <a:p>
          <a:pPr marL="114300" lvl="1" indent="-114300" algn="l" defTabSz="666750">
            <a:lnSpc>
              <a:spcPct val="90000"/>
            </a:lnSpc>
            <a:spcBef>
              <a:spcPct val="0"/>
            </a:spcBef>
            <a:spcAft>
              <a:spcPct val="15000"/>
            </a:spcAft>
            <a:buChar char="•"/>
          </a:pPr>
          <a:r>
            <a:rPr lang="sv-SE" sz="1500" kern="1200">
              <a:solidFill>
                <a:schemeClr val="bg2"/>
              </a:solidFill>
            </a:rPr>
            <a:t>Att utreda</a:t>
          </a:r>
        </a:p>
      </dsp:txBody>
      <dsp:txXfrm rot="10800000">
        <a:off x="8179647" y="2041426"/>
        <a:ext cx="2212687" cy="242256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09F1C1-4838-4E5A-A005-ED95E99A1E1B}" type="datetimeFigureOut">
              <a:rPr lang="sv-SE" smtClean="0"/>
              <a:t>2024-11-14</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03D6E7-8909-4320-8E3B-6B226CC14C4B}" type="datetimeFigureOut">
              <a:rPr lang="sv-SE" smtClean="0"/>
              <a:t>2024-11-14</a:t>
            </a:fld>
            <a:endParaRPr lang="sv-SE"/>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Rrq_4MJmC_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kern="1200" dirty="0">
                <a:solidFill>
                  <a:schemeClr val="tx1"/>
                </a:solidFill>
                <a:effectLst/>
                <a:latin typeface="+mn-lt"/>
                <a:ea typeface="+mn-ea"/>
                <a:cs typeface="+mn-cs"/>
              </a:rPr>
              <a:t>Organisatorisk arbetsmiljö = summan av hur arbetet ordnas, styrs och kommuniceras. Även hur beslut fattas i verksamheten.</a:t>
            </a:r>
          </a:p>
          <a:p>
            <a:pPr lvl="0"/>
            <a:r>
              <a:rPr lang="sv-SE" sz="1200" kern="1200" dirty="0">
                <a:solidFill>
                  <a:schemeClr val="tx1"/>
                </a:solidFill>
                <a:effectLst/>
                <a:latin typeface="+mn-lt"/>
                <a:ea typeface="+mn-ea"/>
                <a:cs typeface="+mn-cs"/>
              </a:rPr>
              <a:t>Social arbetsmiljö = hur vi samspelar och pratar med varandra på arbetsplatsen.</a:t>
            </a:r>
          </a:p>
          <a:p>
            <a:endParaRPr lang="sv-SE" dirty="0"/>
          </a:p>
          <a:p>
            <a:r>
              <a:rPr lang="sv-SE" sz="1200" kern="1200" dirty="0">
                <a:solidFill>
                  <a:schemeClr val="tx1"/>
                </a:solidFill>
                <a:effectLst/>
                <a:latin typeface="+mn-lt"/>
                <a:ea typeface="+mn-ea"/>
                <a:cs typeface="+mn-cs"/>
              </a:rPr>
              <a:t>OSA regleras i Arbetsmiljöverkets föreskrifter AFS 2023:2, 2 kap</a:t>
            </a:r>
            <a:r>
              <a:rPr lang="sv-SE" sz="1200" kern="1200">
                <a:solidFill>
                  <a:schemeClr val="tx1"/>
                </a:solidFill>
                <a:effectLst/>
                <a:latin typeface="+mn-lt"/>
                <a:ea typeface="+mn-ea"/>
                <a:cs typeface="+mn-cs"/>
              </a:rPr>
              <a:t>.</a:t>
            </a:r>
            <a:r>
              <a:rPr lang="sv-SE"/>
              <a:t> </a:t>
            </a:r>
            <a:endParaRPr lang="sv-SE" sz="1200" kern="1200" dirty="0">
              <a:solidFill>
                <a:schemeClr val="tx1"/>
              </a:solidFill>
              <a:effectLst/>
              <a:latin typeface="+mn-lt"/>
              <a:cs typeface="Calibri"/>
            </a:endParaRPr>
          </a:p>
          <a:p>
            <a:pPr lvl="0"/>
            <a:r>
              <a:rPr lang="sv-SE" sz="1200" kern="1200" dirty="0">
                <a:solidFill>
                  <a:schemeClr val="tx1"/>
                </a:solidFill>
                <a:effectLst/>
                <a:latin typeface="+mn-lt"/>
                <a:ea typeface="+mn-ea"/>
                <a:cs typeface="+mn-cs"/>
              </a:rPr>
              <a:t>Arbetsgivare har lika stort ansvar för OSA som för den fysiska arbetsmiljön och det ska också in i det löpande systematiska arbetsmiljöarbetet.</a:t>
            </a:r>
          </a:p>
        </p:txBody>
      </p:sp>
      <p:sp>
        <p:nvSpPr>
          <p:cNvPr id="4" name="Platshållare för bildnummer 3"/>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9585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OSA-kollen är framtagen och kvalitetssäkrad gemensamt med parterna inom kommun, region och kommunala företag. Sakkunniga, forskare och representanter från målgruppen har också involverats i utvecklingen.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Suntarbetsliv bidrar till friska arbetsplatser inom kommuner, regioner och kommunala företag. Föreningen ger stöd för arbetsmiljö- och verksamhetsutveckling, utvecklar och kommunicerar digitala verktyg samt sprider kunskaper om forskning och erfarenheter.</a:t>
            </a:r>
          </a:p>
        </p:txBody>
      </p:sp>
      <p:sp>
        <p:nvSpPr>
          <p:cNvPr id="4" name="Platshållare för bildnummer 3"/>
          <p:cNvSpPr>
            <a:spLocks noGrp="1"/>
          </p:cNvSpPr>
          <p:nvPr>
            <p:ph type="sldNum" sz="quarter" idx="10"/>
          </p:nvPr>
        </p:nvSpPr>
        <p:spPr/>
        <p:txBody>
          <a:bodyPr/>
          <a:lstStyle/>
          <a:p>
            <a:fld id="{E71B5D58-1387-4385-A7F0-FA6862C94009}" type="slidenum">
              <a:rPr lang="sv-SE" smtClean="0"/>
              <a:t>13</a:t>
            </a:fld>
            <a:endParaRPr lang="sv-SE"/>
          </a:p>
        </p:txBody>
      </p:sp>
    </p:spTree>
    <p:extLst>
      <p:ext uri="{BB962C8B-B14F-4D97-AF65-F5344CB8AC3E}">
        <p14:creationId xmlns:p14="http://schemas.microsoft.com/office/powerpoint/2010/main" val="85316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Fyra vinster av att jobba med OSA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Mindre sjukfrånvaro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Både individ, organisation och samhälle vinner på förbättringar som minskar fysisk och psykisk ohälsa. Brister i OSA ökar risken för fysisk ohälsa, t.ex. hjärt- och kärlsjukdom, ryggproblem och annan värk. Det ökar också risken för psykisk ohälsa, t.ex. sömnstörningar, nedstämdhet, depression och utmattning.</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Bättre stämning och färre konflikter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Otydlighet, ohälsosam arbetsbelastning och kränkningar kan göra medarbetare nedstämda, lättirriterade och negativa vilket kan leda till samarbetssvårigheter.</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Engagemang och bättre arbetsresultat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På en schysst arbetsplats tenderar medarbetarnas frivilliga engagemang och hjälpsamhet att öka. Den som trivs och mår bra fattar bättre beslut, presterar mer och gör helt enkelt ett bättre jobb. Då blir det också bättre för patienter, klienter, elever etc.</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Attraktiv arbetsplats</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som trivs på arbetet blir gärna kvar. Det blir också lättare att rekrytera ny personal till en arbetsplats med lagom arbetsbelastning, schysst arbetsklimat och hälsofrämjande arbetstider.</a:t>
            </a:r>
          </a:p>
        </p:txBody>
      </p:sp>
      <p:sp>
        <p:nvSpPr>
          <p:cNvPr id="4" name="Platshållare för bildnummer 3"/>
          <p:cNvSpPr>
            <a:spLocks noGrp="1"/>
          </p:cNvSpPr>
          <p:nvPr>
            <p:ph type="sldNum" sz="quarter" idx="5"/>
          </p:nvPr>
        </p:nvSpPr>
        <p:spPr/>
        <p:txBody>
          <a:bodyPr/>
          <a:lstStyle/>
          <a:p>
            <a:fld id="{E71B5D58-1387-4385-A7F0-FA6862C94009}" type="slidenum">
              <a:rPr lang="sv-SE" smtClean="0"/>
              <a:t>5</a:t>
            </a:fld>
            <a:endParaRPr lang="sv-SE"/>
          </a:p>
        </p:txBody>
      </p:sp>
    </p:spTree>
    <p:extLst>
      <p:ext uri="{BB962C8B-B14F-4D97-AF65-F5344CB8AC3E}">
        <p14:creationId xmlns:p14="http://schemas.microsoft.com/office/powerpoint/2010/main" val="51110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Ända sedan Arbetsmiljöverkets föreskrifter om organisatorisk och social arbetsmiljö trädde i kraft 2016 har den återkommande frågan varit: ”HUR gör man för att leva upp till föreskrifterna – i praktiken på en arbetsplats?” </a:t>
            </a:r>
            <a:r>
              <a:rPr lang="sv-SE" sz="1200" kern="1200" dirty="0">
                <a:solidFill>
                  <a:schemeClr val="tx1"/>
                </a:solidFill>
                <a:effectLst/>
                <a:latin typeface="+mn-lt"/>
                <a:ea typeface="+mn-ea"/>
                <a:cs typeface="+mn-cs"/>
              </a:rPr>
              <a:t>OSA-kollen är ett verktyg från Suntarbetsliv som ger stöd för att både förstå och jobba med organisatorisk och social arbetsmiljö.</a:t>
            </a:r>
          </a:p>
          <a:p>
            <a:pPr lvl="0"/>
            <a:endParaRPr lang="sv-SE" sz="1200" dirty="0"/>
          </a:p>
        </p:txBody>
      </p:sp>
      <p:sp>
        <p:nvSpPr>
          <p:cNvPr id="4" name="Platshållare för bildnummer 3"/>
          <p:cNvSpPr>
            <a:spLocks noGrp="1"/>
          </p:cNvSpPr>
          <p:nvPr>
            <p:ph type="sldNum" sz="quarter" idx="10"/>
          </p:nvPr>
        </p:nvSpPr>
        <p:spPr/>
        <p:txBody>
          <a:bodyPr/>
          <a:lstStyle/>
          <a:p>
            <a:fld id="{E71B5D58-1387-4385-A7F0-FA6862C94009}" type="slidenum">
              <a:rPr lang="sv-SE" smtClean="0"/>
              <a:t>6</a:t>
            </a:fld>
            <a:endParaRPr lang="sv-SE"/>
          </a:p>
        </p:txBody>
      </p:sp>
    </p:spTree>
    <p:extLst>
      <p:ext uri="{BB962C8B-B14F-4D97-AF65-F5344CB8AC3E}">
        <p14:creationId xmlns:p14="http://schemas.microsoft.com/office/powerpoint/2010/main" val="398094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tittar på en </a:t>
            </a:r>
            <a:r>
              <a:rPr lang="sv-SE" sz="1200" kern="1200">
                <a:solidFill>
                  <a:schemeClr val="tx1"/>
                </a:solidFill>
                <a:effectLst/>
                <a:latin typeface="+mn-lt"/>
                <a:ea typeface="+mn-ea"/>
                <a:cs typeface="+mn-cs"/>
              </a:rPr>
              <a:t>filmtrailer!</a:t>
            </a:r>
          </a:p>
          <a:p>
            <a:r>
              <a:rPr lang="sv-SE">
                <a:hlinkClick r:id="rId3"/>
              </a:rPr>
              <a:t>https://youtu.be/Rrq_4MJmC_I</a:t>
            </a:r>
            <a:endParaRPr lang="sv-SE" dirty="0"/>
          </a:p>
        </p:txBody>
      </p:sp>
      <p:sp>
        <p:nvSpPr>
          <p:cNvPr id="4" name="Platshållare för bildnummer 3"/>
          <p:cNvSpPr>
            <a:spLocks noGrp="1"/>
          </p:cNvSpPr>
          <p:nvPr>
            <p:ph type="sldNum" sz="quarter" idx="10"/>
          </p:nvPr>
        </p:nvSpPr>
        <p:spPr/>
        <p:txBody>
          <a:bodyPr/>
          <a:lstStyle/>
          <a:p>
            <a:fld id="{E71B5D58-1387-4385-A7F0-FA6862C94009}" type="slidenum">
              <a:rPr lang="sv-SE" smtClean="0"/>
              <a:t>7</a:t>
            </a:fld>
            <a:endParaRPr lang="sv-SE"/>
          </a:p>
        </p:txBody>
      </p:sp>
    </p:spTree>
    <p:extLst>
      <p:ext uri="{BB962C8B-B14F-4D97-AF65-F5344CB8AC3E}">
        <p14:creationId xmlns:p14="http://schemas.microsoft.com/office/powerpoint/2010/main" val="227629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Arial" panose="020B0604020202020204" pitchFamily="34" charset="0"/>
              <a:buNone/>
            </a:pPr>
            <a:r>
              <a:rPr lang="sv-SE" sz="1200" kern="1200" dirty="0">
                <a:solidFill>
                  <a:schemeClr val="tx1"/>
                </a:solidFill>
                <a:effectLst/>
                <a:latin typeface="+mn-lt"/>
                <a:ea typeface="+mn-ea"/>
                <a:cs typeface="+mn-cs"/>
              </a:rPr>
              <a:t>OSA-kollen:</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Har stöd och verktyg för att både förstå vad OSA är men också hur man jobbar med den organisatoriska och sociala arbetsmiljön.</a:t>
            </a:r>
            <a:r>
              <a:rPr lang="sv-SE" dirty="0"/>
              <a:t> </a:t>
            </a:r>
            <a:endParaRPr lang="sv-SE" sz="1200" kern="1200" dirty="0">
              <a:solidFill>
                <a:schemeClr val="tx1"/>
              </a:solidFill>
              <a:effectLst/>
              <a:latin typeface="+mn-lt"/>
              <a:cs typeface="Calibri"/>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Bygger på Arbetsmiljöverkets föreskrifter </a:t>
            </a:r>
            <a:r>
              <a:rPr lang="sv-SE" dirty="0"/>
              <a:t>och</a:t>
            </a:r>
            <a:r>
              <a:rPr lang="sv-SE" sz="1200" kern="1200" dirty="0">
                <a:solidFill>
                  <a:schemeClr val="tx1"/>
                </a:solidFill>
                <a:effectLst/>
                <a:latin typeface="+mn-lt"/>
                <a:ea typeface="+mn-ea"/>
                <a:cs typeface="+mn-cs"/>
              </a:rPr>
              <a:t> är en hjälp att uppfylla kunskapskraven i föreskrifterna.</a:t>
            </a:r>
            <a:endParaRPr lang="sv-SE"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Olika aktiviteter som används på till exempel arbetsplatsträffar. Aktiviteterna syftar till att s</a:t>
            </a:r>
            <a:r>
              <a:rPr lang="sv-SE" sz="1200" kern="1200" dirty="0">
                <a:solidFill>
                  <a:schemeClr val="tx1"/>
                </a:solidFill>
                <a:effectLst/>
                <a:latin typeface="+mn-lt"/>
                <a:ea typeface="+mn-ea"/>
                <a:cs typeface="+mn-cs"/>
              </a:rPr>
              <a:t>tarta dialog. Det är det som är att förebygga. Eftersom det är i gruppen, hos chef och medarbetare, som förändring kan börja.</a:t>
            </a:r>
            <a:endParaRPr lang="sv-SE" sz="1200" kern="1200" dirty="0">
              <a:solidFill>
                <a:schemeClr val="tx1"/>
              </a:solidFill>
              <a:effectLst/>
              <a:latin typeface="+mn-lt"/>
              <a:cs typeface="Calibri"/>
            </a:endParaRPr>
          </a:p>
          <a:p>
            <a:pPr marL="171450" lvl="0" indent="-171450">
              <a:buFont typeface="Arial" panose="020B0604020202020204" pitchFamily="34" charset="0"/>
              <a:buChar char="•"/>
            </a:pPr>
            <a:endParaRPr lang="sv-SE" sz="1200" kern="120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(KLICK) Under </a:t>
            </a:r>
            <a:r>
              <a:rPr lang="sv-SE" sz="1200" b="1" kern="1200" dirty="0">
                <a:solidFill>
                  <a:schemeClr val="tx1"/>
                </a:solidFill>
                <a:effectLst/>
                <a:latin typeface="+mn-lt"/>
                <a:ea typeface="+mn-ea"/>
                <a:cs typeface="+mn-cs"/>
              </a:rPr>
              <a:t>Förstå OSA</a:t>
            </a:r>
            <a:r>
              <a:rPr lang="sv-SE" sz="1200" kern="1200" dirty="0">
                <a:solidFill>
                  <a:schemeClr val="tx1"/>
                </a:solidFill>
                <a:effectLst/>
                <a:latin typeface="+mn-lt"/>
                <a:ea typeface="+mn-ea"/>
                <a:cs typeface="+mn-cs"/>
              </a:rPr>
              <a:t> hittar man fakta om OSA.</a:t>
            </a:r>
          </a:p>
          <a:p>
            <a:pPr lvl="0"/>
            <a:r>
              <a:rPr lang="sv-SE" sz="1200" kern="1200" dirty="0">
                <a:solidFill>
                  <a:schemeClr val="tx1"/>
                </a:solidFill>
                <a:effectLst/>
                <a:latin typeface="+mn-lt"/>
                <a:ea typeface="+mn-ea"/>
                <a:cs typeface="+mn-cs"/>
              </a:rPr>
              <a:t>(KLICK) Under </a:t>
            </a:r>
            <a:r>
              <a:rPr lang="sv-SE" sz="1200" b="1" kern="1200" dirty="0">
                <a:solidFill>
                  <a:schemeClr val="tx1"/>
                </a:solidFill>
                <a:effectLst/>
                <a:latin typeface="+mn-lt"/>
                <a:ea typeface="+mn-ea"/>
                <a:cs typeface="+mn-cs"/>
              </a:rPr>
              <a:t>Jobba med OSA</a:t>
            </a:r>
            <a:r>
              <a:rPr lang="sv-SE" sz="1200" kern="1200" dirty="0">
                <a:solidFill>
                  <a:schemeClr val="tx1"/>
                </a:solidFill>
                <a:effectLst/>
                <a:latin typeface="+mn-lt"/>
                <a:ea typeface="+mn-ea"/>
                <a:cs typeface="+mn-cs"/>
              </a:rPr>
              <a:t> finns aktiviteter för att jobba med OSA på t ex arbetsplatsträffar.</a:t>
            </a:r>
          </a:p>
        </p:txBody>
      </p:sp>
      <p:sp>
        <p:nvSpPr>
          <p:cNvPr id="4" name="Platshållare för bildnummer 3"/>
          <p:cNvSpPr>
            <a:spLocks noGrp="1"/>
          </p:cNvSpPr>
          <p:nvPr>
            <p:ph type="sldNum" sz="quarter" idx="5"/>
          </p:nvPr>
        </p:nvSpPr>
        <p:spPr/>
        <p:txBody>
          <a:bodyPr/>
          <a:lstStyle/>
          <a:p>
            <a:fld id="{E71B5D58-1387-4385-A7F0-FA6862C94009}" type="slidenum">
              <a:rPr lang="sv-SE" smtClean="0"/>
              <a:t>8</a:t>
            </a:fld>
            <a:endParaRPr lang="sv-SE"/>
          </a:p>
        </p:txBody>
      </p:sp>
    </p:spTree>
    <p:extLst>
      <p:ext uri="{BB962C8B-B14F-4D97-AF65-F5344CB8AC3E}">
        <p14:creationId xmlns:p14="http://schemas.microsoft.com/office/powerpoint/2010/main" val="321363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Om OSA </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Ger allmän kunskap om vad OSA är och hur chefers och arbetsledares ansvar för det ser ut. </a:t>
            </a:r>
          </a:p>
          <a:p>
            <a:pPr lvl="0"/>
            <a:r>
              <a:rPr lang="sv-SE" sz="1200" kern="1200" dirty="0">
                <a:solidFill>
                  <a:schemeClr val="tx1"/>
                </a:solidFill>
                <a:effectLst/>
                <a:latin typeface="+mn-lt"/>
                <a:ea typeface="+mn-ea"/>
                <a:cs typeface="+mn-cs"/>
              </a:rPr>
              <a:t>Hur OSA förhåller sig till och fungerar i det systematiska arbetsmiljöarbetet</a:t>
            </a:r>
          </a:p>
          <a:p>
            <a:pPr lvl="0"/>
            <a:r>
              <a:rPr lang="sv-SE" sz="1200" kern="1200" dirty="0">
                <a:solidFill>
                  <a:schemeClr val="tx1"/>
                </a:solidFill>
                <a:effectLst/>
                <a:latin typeface="+mn-lt"/>
                <a:ea typeface="+mn-ea"/>
                <a:cs typeface="+mn-cs"/>
              </a:rPr>
              <a:t>Hur man sätter mål så som föreskrifterna kräver.</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Arbetstidens förläggning</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Tips att tänka på vid förläggning av arbetstider. </a:t>
            </a:r>
          </a:p>
          <a:p>
            <a:pPr lvl="0"/>
            <a:r>
              <a:rPr lang="sv-SE" sz="1200" kern="1200" dirty="0">
                <a:solidFill>
                  <a:schemeClr val="tx1"/>
                </a:solidFill>
                <a:effectLst/>
                <a:latin typeface="+mn-lt"/>
                <a:ea typeface="+mn-ea"/>
                <a:cs typeface="+mn-cs"/>
              </a:rPr>
              <a:t>Hur möjligheterna till återhämtning ser ut under och mellan arbetspassen.</a:t>
            </a:r>
          </a:p>
          <a:p>
            <a:r>
              <a:rPr lang="sv-SE" sz="1200" kern="1200" dirty="0">
                <a:solidFill>
                  <a:schemeClr val="tx1"/>
                </a:solidFill>
                <a:effectLst/>
                <a:latin typeface="+mn-lt"/>
                <a:ea typeface="+mn-ea"/>
                <a:cs typeface="+mn-cs"/>
              </a:rPr>
              <a:t>Den viktigaste faktorn för att förebygga ohälsa är att se över att medarbetarna får tillräcklig återhämtning.</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Arbetsbelastning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område där vi upplever de största utmaningarna idag… </a:t>
            </a:r>
          </a:p>
          <a:p>
            <a:pPr lvl="0"/>
            <a:r>
              <a:rPr lang="sv-SE" sz="1200" kern="1200" dirty="0">
                <a:solidFill>
                  <a:schemeClr val="tx1"/>
                </a:solidFill>
                <a:effectLst/>
                <a:latin typeface="+mn-lt"/>
                <a:ea typeface="+mn-ea"/>
                <a:cs typeface="+mn-cs"/>
              </a:rPr>
              <a:t>Stöd för hur man förebygger ohälsosam arbetsbelastning.</a:t>
            </a:r>
          </a:p>
          <a:p>
            <a:pPr lvl="0"/>
            <a:r>
              <a:rPr lang="sv-SE" sz="1200" kern="1200" dirty="0">
                <a:solidFill>
                  <a:schemeClr val="tx1"/>
                </a:solidFill>
                <a:effectLst/>
                <a:latin typeface="+mn-lt"/>
                <a:ea typeface="+mn-ea"/>
                <a:cs typeface="+mn-cs"/>
              </a:rPr>
              <a:t>Hur man upptäcker tidiga tecken på hög arbetsbelastning. </a:t>
            </a:r>
          </a:p>
          <a:p>
            <a:pPr lvl="0"/>
            <a:r>
              <a:rPr lang="sv-SE" sz="1200" kern="1200" dirty="0">
                <a:solidFill>
                  <a:schemeClr val="tx1"/>
                </a:solidFill>
                <a:effectLst/>
                <a:latin typeface="+mn-lt"/>
                <a:ea typeface="+mn-ea"/>
                <a:cs typeface="+mn-cs"/>
              </a:rPr>
              <a:t>Vad krav och resurser är.</a:t>
            </a:r>
          </a:p>
          <a:p>
            <a:pPr lvl="0"/>
            <a:r>
              <a:rPr lang="sv-SE" sz="1200" kern="1200" dirty="0">
                <a:solidFill>
                  <a:schemeClr val="tx1"/>
                </a:solidFill>
                <a:effectLst/>
                <a:latin typeface="+mn-lt"/>
                <a:ea typeface="+mn-ea"/>
                <a:cs typeface="+mn-cs"/>
              </a:rPr>
              <a:t>Betydelsen av balans över tid.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Tydliga roller och ansvar, vad man förväntas göra och på vilket sätt - allt detta är betydelsefullt för att förebygga ohälsosam arbetsbelastning.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Kränkande särbehandling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Hänger ofta ihop med brister i den organisatoriska och sociala arbetsmiljön. </a:t>
            </a:r>
          </a:p>
          <a:p>
            <a:pPr lvl="0"/>
            <a:r>
              <a:rPr lang="sv-SE" sz="1200" kern="1200" dirty="0">
                <a:solidFill>
                  <a:schemeClr val="tx1"/>
                </a:solidFill>
                <a:effectLst/>
                <a:latin typeface="+mn-lt"/>
                <a:ea typeface="+mn-ea"/>
                <a:cs typeface="+mn-cs"/>
              </a:rPr>
              <a:t>Vad kränkande särbehandling är</a:t>
            </a:r>
          </a:p>
          <a:p>
            <a:pPr lvl="0"/>
            <a:r>
              <a:rPr lang="sv-SE" sz="1200" kern="1200" dirty="0">
                <a:solidFill>
                  <a:schemeClr val="tx1"/>
                </a:solidFill>
                <a:effectLst/>
                <a:latin typeface="+mn-lt"/>
                <a:ea typeface="+mn-ea"/>
                <a:cs typeface="+mn-cs"/>
              </a:rPr>
              <a:t>Hur man förebygger</a:t>
            </a:r>
          </a:p>
          <a:p>
            <a:pPr lvl="0"/>
            <a:r>
              <a:rPr lang="sv-SE" sz="1200" kern="1200" dirty="0">
                <a:solidFill>
                  <a:schemeClr val="tx1"/>
                </a:solidFill>
                <a:effectLst/>
                <a:latin typeface="+mn-lt"/>
                <a:ea typeface="+mn-ea"/>
                <a:cs typeface="+mn-cs"/>
              </a:rPr>
              <a:t>Hur man utreder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Den kunskap som ges i ”Förstå OSA”-delen syftar bland annat till att ge chefen trygghet för att börja jobba aktivt med OSA-frågorna i delaktighet med sina medarbetare. Och det för oss till nästa del: ”Jobba med OSA”</a:t>
            </a:r>
          </a:p>
        </p:txBody>
      </p:sp>
      <p:sp>
        <p:nvSpPr>
          <p:cNvPr id="4" name="Platshållare för bildnummer 3"/>
          <p:cNvSpPr>
            <a:spLocks noGrp="1"/>
          </p:cNvSpPr>
          <p:nvPr>
            <p:ph type="sldNum" sz="quarter" idx="10"/>
          </p:nvPr>
        </p:nvSpPr>
        <p:spPr/>
        <p:txBody>
          <a:bodyPr/>
          <a:lstStyle/>
          <a:p>
            <a:fld id="{E71B5D58-1387-4385-A7F0-FA6862C94009}" type="slidenum">
              <a:rPr lang="sv-SE" smtClean="0"/>
              <a:t>9</a:t>
            </a:fld>
            <a:endParaRPr lang="sv-SE"/>
          </a:p>
        </p:txBody>
      </p:sp>
    </p:spTree>
    <p:extLst>
      <p:ext uri="{BB962C8B-B14F-4D97-AF65-F5344CB8AC3E}">
        <p14:creationId xmlns:p14="http://schemas.microsoft.com/office/powerpoint/2010/main" val="35391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Jobba med OSA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 aktivitetsbank där alla aktiviteter är samlade. Alla syftar till att fördjupa kunskapen om OSA och förståelsen för hur den organisatoriska och sociala arbetsmiljön ser ut på just er arbetsplats.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Innehåll:</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Filmer med reflektionsfrågor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Checklistor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Gruppövningar</a:t>
            </a:r>
          </a:p>
          <a:p>
            <a:pPr marL="171450" lvl="0" indent="-171450">
              <a:buFont typeface="Arial" panose="020B0604020202020204" pitchFamily="34" charset="0"/>
              <a:buChar char="•"/>
            </a:pPr>
            <a:r>
              <a:rPr lang="sv-SE" sz="1200" kern="1200" dirty="0" err="1">
                <a:solidFill>
                  <a:schemeClr val="tx1"/>
                </a:solidFill>
                <a:effectLst/>
                <a:latin typeface="+mn-lt"/>
                <a:ea typeface="+mn-ea"/>
                <a:cs typeface="+mn-cs"/>
              </a:rPr>
              <a:t>Poddradio</a:t>
            </a:r>
            <a:r>
              <a:rPr lang="sv-SE" sz="1200" kern="1200" dirty="0">
                <a:solidFill>
                  <a:schemeClr val="tx1"/>
                </a:solidFill>
                <a:effectLst/>
                <a:latin typeface="+mn-lt"/>
                <a:ea typeface="+mn-ea"/>
                <a:cs typeface="+mn-cs"/>
              </a:rPr>
              <a:t> med reflektionsfrågor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Aktiviteterna är utvecklade för att användas i grupp på en arbetsplatsträff eller liknande. Innehållet fungerar som avstamp för dialog mellan medarbetarna. </a:t>
            </a:r>
            <a:r>
              <a:rPr lang="sv-SE" sz="1200" u="sng" kern="1200" dirty="0">
                <a:solidFill>
                  <a:schemeClr val="tx1"/>
                </a:solidFill>
                <a:effectLst/>
                <a:latin typeface="+mn-lt"/>
                <a:ea typeface="+mn-ea"/>
                <a:cs typeface="+mn-cs"/>
              </a:rPr>
              <a:t>Att börja prata med varandra om de här frågorna är i sig förebyggande.</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Den som leder en aktivitet kan till exempel vara en chef, arbetsledare eller skyddsombud. Inga förkunskaper krävs och där det behövs finns processtöd.</a:t>
            </a:r>
          </a:p>
        </p:txBody>
      </p:sp>
      <p:sp>
        <p:nvSpPr>
          <p:cNvPr id="4" name="Platshållare för bildnummer 3"/>
          <p:cNvSpPr>
            <a:spLocks noGrp="1"/>
          </p:cNvSpPr>
          <p:nvPr>
            <p:ph type="sldNum" sz="quarter" idx="10"/>
          </p:nvPr>
        </p:nvSpPr>
        <p:spPr/>
        <p:txBody>
          <a:bodyPr/>
          <a:lstStyle/>
          <a:p>
            <a:fld id="{E71B5D58-1387-4385-A7F0-FA6862C94009}" type="slidenum">
              <a:rPr lang="sv-SE" smtClean="0"/>
              <a:t>10</a:t>
            </a:fld>
            <a:endParaRPr lang="sv-SE"/>
          </a:p>
        </p:txBody>
      </p:sp>
    </p:spTree>
    <p:extLst>
      <p:ext uri="{BB962C8B-B14F-4D97-AF65-F5344CB8AC3E}">
        <p14:creationId xmlns:p14="http://schemas.microsoft.com/office/powerpoint/2010/main" val="2392715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a:solidFill>
                  <a:schemeClr val="tx1"/>
                </a:solidFill>
                <a:effectLst/>
                <a:latin typeface="+mn-lt"/>
                <a:ea typeface="+mn-ea"/>
                <a:cs typeface="+mn-cs"/>
              </a:rPr>
              <a:t>Detta ger OSA-kollen</a:t>
            </a:r>
          </a:p>
          <a:p>
            <a:pPr marL="171450" lvl="0" indent="-171450">
              <a:buFont typeface="Arial" panose="020B0604020202020204" pitchFamily="34" charset="0"/>
              <a:buChar char="•"/>
            </a:pPr>
            <a:r>
              <a:rPr lang="sv-SE" sz="1200" kern="1200">
                <a:solidFill>
                  <a:schemeClr val="tx1"/>
                </a:solidFill>
                <a:effectLst/>
                <a:latin typeface="+mn-lt"/>
                <a:ea typeface="+mn-ea"/>
                <a:cs typeface="+mn-cs"/>
              </a:rPr>
              <a:t>Förståelse för vad OSA handlar om</a:t>
            </a:r>
          </a:p>
          <a:p>
            <a:pPr marL="171450" lvl="0" indent="-171450">
              <a:buFont typeface="Arial" panose="020B0604020202020204" pitchFamily="34" charset="0"/>
              <a:buChar char="•"/>
            </a:pPr>
            <a:r>
              <a:rPr lang="sv-SE" sz="1200" kern="1200">
                <a:solidFill>
                  <a:schemeClr val="tx1"/>
                </a:solidFill>
                <a:effectLst/>
                <a:latin typeface="+mn-lt"/>
                <a:ea typeface="+mn-ea"/>
                <a:cs typeface="+mn-cs"/>
              </a:rPr>
              <a:t>Stöd för hur ni kan jobba tillsammans med OSA på arbetsplatsen</a:t>
            </a:r>
          </a:p>
          <a:p>
            <a:pPr marL="171450" lvl="0" indent="-171450">
              <a:buFont typeface="Arial" panose="020B0604020202020204" pitchFamily="34" charset="0"/>
              <a:buChar char="•"/>
            </a:pPr>
            <a:r>
              <a:rPr lang="sv-SE" sz="1200" kern="1200">
                <a:solidFill>
                  <a:schemeClr val="tx1"/>
                </a:solidFill>
                <a:effectLst/>
                <a:latin typeface="+mn-lt"/>
                <a:ea typeface="+mn-ea"/>
                <a:cs typeface="+mn-cs"/>
              </a:rPr>
              <a:t>Partsgemensamt innehåll</a:t>
            </a:r>
          </a:p>
          <a:p>
            <a:pPr marL="171450" lvl="0" indent="-171450">
              <a:buFont typeface="Arial" panose="020B0604020202020204" pitchFamily="34" charset="0"/>
              <a:buChar char="•"/>
            </a:pPr>
            <a:r>
              <a:rPr lang="sv-SE" sz="1200" kern="1200">
                <a:solidFill>
                  <a:schemeClr val="tx1"/>
                </a:solidFill>
                <a:effectLst/>
                <a:latin typeface="+mn-lt"/>
                <a:ea typeface="+mn-ea"/>
                <a:cs typeface="+mn-cs"/>
              </a:rPr>
              <a:t>Hjälp att leva upp till kunskapskraven i föreskrifterna</a:t>
            </a:r>
          </a:p>
          <a:p>
            <a:pPr lvl="0"/>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t>Att jobba med OSA i delaktighet gör att man förebygger ohälsa på grund av arbetsbelastning, arbetstidens förläggning eller kränkande särbehandling. </a:t>
            </a:r>
          </a:p>
          <a:p>
            <a:r>
              <a:rPr lang="sv-SE"/>
              <a:t>Ett systematiskt arbete med arbetsmiljön leder till att hela verksamheten utvecklas. Det skapar möjligheten till friska arbetsplatser där man trivs och kan göra ett bra jobb.</a:t>
            </a:r>
            <a:endParaRPr lang="sv-SE" dirty="0"/>
          </a:p>
        </p:txBody>
      </p:sp>
      <p:sp>
        <p:nvSpPr>
          <p:cNvPr id="4" name="Platshållare för bildnummer 3"/>
          <p:cNvSpPr>
            <a:spLocks noGrp="1"/>
          </p:cNvSpPr>
          <p:nvPr>
            <p:ph type="sldNum" sz="quarter" idx="10"/>
          </p:nvPr>
        </p:nvSpPr>
        <p:spPr/>
        <p:txBody>
          <a:bodyPr/>
          <a:lstStyle/>
          <a:p>
            <a:fld id="{E71B5D58-1387-4385-A7F0-FA6862C94009}" type="slidenum">
              <a:rPr lang="sv-SE" smtClean="0"/>
              <a:t>11</a:t>
            </a:fld>
            <a:endParaRPr lang="sv-SE"/>
          </a:p>
        </p:txBody>
      </p:sp>
    </p:spTree>
    <p:extLst>
      <p:ext uri="{BB962C8B-B14F-4D97-AF65-F5344CB8AC3E}">
        <p14:creationId xmlns:p14="http://schemas.microsoft.com/office/powerpoint/2010/main" val="188614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100" b="1" kern="1200" dirty="0">
                <a:solidFill>
                  <a:schemeClr val="tx1"/>
                </a:solidFill>
                <a:effectLst/>
                <a:latin typeface="+mn-lt"/>
                <a:ea typeface="+mn-ea"/>
                <a:cs typeface="+mn-cs"/>
              </a:rPr>
              <a:t>Avsätt tid och tänk långsiktigt</a:t>
            </a:r>
            <a:endParaRPr lang="sv-SE" sz="1100" kern="1200" dirty="0">
              <a:solidFill>
                <a:schemeClr val="tx1"/>
              </a:solidFill>
              <a:effectLst/>
              <a:latin typeface="+mn-lt"/>
              <a:ea typeface="+mn-ea"/>
              <a:cs typeface="+mn-cs"/>
            </a:endParaRPr>
          </a:p>
          <a:p>
            <a:r>
              <a:rPr lang="sv-SE" sz="1100" kern="1200" dirty="0">
                <a:solidFill>
                  <a:schemeClr val="tx1"/>
                </a:solidFill>
                <a:effectLst/>
                <a:latin typeface="+mn-lt"/>
                <a:ea typeface="+mn-ea"/>
                <a:cs typeface="+mn-cs"/>
              </a:rPr>
              <a:t>Ge cheferna rätt förutsättningar genom att de får kunskap och tid att jobba med OSA.</a:t>
            </a:r>
          </a:p>
          <a:p>
            <a:r>
              <a:rPr lang="sv-SE" sz="1100" kern="1200" dirty="0">
                <a:solidFill>
                  <a:schemeClr val="tx1"/>
                </a:solidFill>
                <a:effectLst/>
                <a:latin typeface="+mn-lt"/>
                <a:ea typeface="+mn-ea"/>
                <a:cs typeface="+mn-cs"/>
              </a:rPr>
              <a:t> </a:t>
            </a:r>
          </a:p>
          <a:p>
            <a:pPr lvl="0"/>
            <a:r>
              <a:rPr lang="sv-SE" sz="1100" b="1" kern="1200" dirty="0">
                <a:solidFill>
                  <a:schemeClr val="tx1"/>
                </a:solidFill>
                <a:effectLst/>
                <a:latin typeface="+mn-lt"/>
                <a:ea typeface="+mn-ea"/>
                <a:cs typeface="+mn-cs"/>
              </a:rPr>
              <a:t>Använd det stöd som finns</a:t>
            </a:r>
            <a:endParaRPr lang="sv-SE" sz="1100" kern="1200" dirty="0">
              <a:solidFill>
                <a:schemeClr val="tx1"/>
              </a:solidFill>
              <a:effectLst/>
              <a:latin typeface="+mn-lt"/>
              <a:ea typeface="+mn-ea"/>
              <a:cs typeface="+mn-cs"/>
            </a:endParaRPr>
          </a:p>
          <a:p>
            <a:r>
              <a:rPr lang="sv-SE" sz="1100" kern="1200" dirty="0">
                <a:solidFill>
                  <a:schemeClr val="tx1"/>
                </a:solidFill>
                <a:effectLst/>
                <a:latin typeface="+mn-lt"/>
                <a:ea typeface="+mn-ea"/>
                <a:cs typeface="+mn-cs"/>
              </a:rPr>
              <a:t>Använd lättillgängliga och pedagogiskt uppbyggda verktyg, som OSA-kollen.</a:t>
            </a:r>
          </a:p>
          <a:p>
            <a:r>
              <a:rPr lang="sv-SE" sz="1100" kern="1200" dirty="0">
                <a:solidFill>
                  <a:schemeClr val="tx1"/>
                </a:solidFill>
                <a:effectLst/>
                <a:latin typeface="+mn-lt"/>
                <a:ea typeface="+mn-ea"/>
                <a:cs typeface="+mn-cs"/>
              </a:rPr>
              <a:t> </a:t>
            </a:r>
          </a:p>
          <a:p>
            <a:pPr lvl="0"/>
            <a:r>
              <a:rPr lang="sv-SE" sz="1100" b="1" kern="1200" dirty="0">
                <a:solidFill>
                  <a:schemeClr val="tx1"/>
                </a:solidFill>
                <a:effectLst/>
                <a:latin typeface="+mn-lt"/>
                <a:ea typeface="+mn-ea"/>
                <a:cs typeface="+mn-cs"/>
              </a:rPr>
              <a:t>Behåll fokus för social arbetsmiljö</a:t>
            </a:r>
            <a:endParaRPr lang="sv-SE" sz="1100" kern="1200" dirty="0">
              <a:solidFill>
                <a:schemeClr val="tx1"/>
              </a:solidFill>
              <a:effectLst/>
              <a:latin typeface="+mn-lt"/>
              <a:ea typeface="+mn-ea"/>
              <a:cs typeface="+mn-cs"/>
            </a:endParaRPr>
          </a:p>
          <a:p>
            <a:r>
              <a:rPr lang="sv-SE" sz="1100" kern="1200" dirty="0">
                <a:solidFill>
                  <a:schemeClr val="tx1"/>
                </a:solidFill>
                <a:effectLst/>
                <a:latin typeface="+mn-lt"/>
                <a:ea typeface="+mn-ea"/>
                <a:cs typeface="+mn-cs"/>
              </a:rPr>
              <a:t>Låt tillit, förtroende och stöd i den sociala arbetsmiljön vägleda vid </a:t>
            </a:r>
            <a:r>
              <a:rPr lang="sv-SE" sz="1100" kern="1200">
                <a:solidFill>
                  <a:schemeClr val="tx1"/>
                </a:solidFill>
                <a:effectLst/>
                <a:latin typeface="+mn-lt"/>
                <a:ea typeface="+mn-ea"/>
                <a:cs typeface="+mn-cs"/>
              </a:rPr>
              <a:t>beslut.</a:t>
            </a:r>
            <a:endParaRPr lang="sv-SE" sz="1100" kern="1200" dirty="0">
              <a:solidFill>
                <a:schemeClr val="tx1"/>
              </a:solidFill>
              <a:effectLst/>
              <a:latin typeface="+mn-lt"/>
              <a:ea typeface="+mn-ea"/>
              <a:cs typeface="+mn-cs"/>
            </a:endParaRPr>
          </a:p>
          <a:p>
            <a:pPr lvl="0"/>
            <a:r>
              <a:rPr lang="sv-SE" sz="1100" b="1" kern="1200" dirty="0">
                <a:solidFill>
                  <a:schemeClr val="tx1"/>
                </a:solidFill>
                <a:effectLst/>
                <a:latin typeface="+mn-lt"/>
                <a:ea typeface="+mn-ea"/>
                <a:cs typeface="+mn-cs"/>
              </a:rPr>
              <a:t>Behåll fokus för organisatorisk arbetsmiljö</a:t>
            </a:r>
            <a:endParaRPr lang="sv-SE" sz="1100" kern="1200" dirty="0">
              <a:solidFill>
                <a:schemeClr val="tx1"/>
              </a:solidFill>
              <a:effectLst/>
              <a:latin typeface="+mn-lt"/>
              <a:ea typeface="+mn-ea"/>
              <a:cs typeface="+mn-cs"/>
            </a:endParaRPr>
          </a:p>
          <a:p>
            <a:r>
              <a:rPr lang="sv-SE" sz="1100" kern="1200" dirty="0">
                <a:solidFill>
                  <a:schemeClr val="tx1"/>
                </a:solidFill>
                <a:effectLst/>
                <a:latin typeface="+mn-lt"/>
                <a:ea typeface="+mn-ea"/>
                <a:cs typeface="+mn-cs"/>
              </a:rPr>
              <a:t>Låt ordning och reda i den organisatoriska arbetsmiljön vägleda vid beslut.</a:t>
            </a:r>
          </a:p>
          <a:p>
            <a:r>
              <a:rPr lang="sv-SE" sz="1100" kern="1200" dirty="0">
                <a:solidFill>
                  <a:schemeClr val="tx1"/>
                </a:solidFill>
                <a:effectLst/>
                <a:latin typeface="+mn-lt"/>
                <a:ea typeface="+mn-ea"/>
                <a:cs typeface="+mn-cs"/>
              </a:rPr>
              <a:t> </a:t>
            </a:r>
          </a:p>
          <a:p>
            <a:pPr lvl="0"/>
            <a:r>
              <a:rPr lang="sv-SE" sz="1100" b="1" kern="1200" dirty="0">
                <a:solidFill>
                  <a:schemeClr val="tx1"/>
                </a:solidFill>
                <a:effectLst/>
                <a:latin typeface="+mn-lt"/>
                <a:ea typeface="+mn-ea"/>
                <a:cs typeface="+mn-cs"/>
              </a:rPr>
              <a:t>Tydliggör roller och ansvar</a:t>
            </a:r>
            <a:endParaRPr lang="sv-SE" sz="1100" kern="1200" dirty="0">
              <a:solidFill>
                <a:schemeClr val="tx1"/>
              </a:solidFill>
              <a:effectLst/>
              <a:latin typeface="+mn-lt"/>
              <a:ea typeface="+mn-ea"/>
              <a:cs typeface="+mn-cs"/>
            </a:endParaRPr>
          </a:p>
          <a:p>
            <a:r>
              <a:rPr lang="sv-SE" sz="1100" kern="1200" dirty="0">
                <a:solidFill>
                  <a:schemeClr val="tx1"/>
                </a:solidFill>
                <a:effectLst/>
                <a:latin typeface="+mn-lt"/>
                <a:ea typeface="+mn-ea"/>
                <a:cs typeface="+mn-cs"/>
              </a:rPr>
              <a:t>Det går inte att göra ett bra jobb om förväntningarna är oklara.</a:t>
            </a:r>
          </a:p>
          <a:p>
            <a:r>
              <a:rPr lang="sv-SE" sz="1100" kern="1200" dirty="0">
                <a:solidFill>
                  <a:schemeClr val="tx1"/>
                </a:solidFill>
                <a:effectLst/>
                <a:latin typeface="+mn-lt"/>
                <a:ea typeface="+mn-ea"/>
                <a:cs typeface="+mn-cs"/>
              </a:rPr>
              <a:t> </a:t>
            </a:r>
          </a:p>
          <a:p>
            <a:pPr lvl="0"/>
            <a:r>
              <a:rPr lang="sv-SE" sz="1100" b="1" kern="1200" dirty="0">
                <a:solidFill>
                  <a:schemeClr val="tx1"/>
                </a:solidFill>
                <a:effectLst/>
                <a:latin typeface="+mn-lt"/>
                <a:ea typeface="+mn-ea"/>
                <a:cs typeface="+mn-cs"/>
              </a:rPr>
              <a:t>Värna återhämtning</a:t>
            </a:r>
            <a:endParaRPr lang="sv-SE" sz="1100" kern="1200" dirty="0">
              <a:solidFill>
                <a:schemeClr val="tx1"/>
              </a:solidFill>
              <a:effectLst/>
              <a:latin typeface="+mn-lt"/>
              <a:ea typeface="+mn-ea"/>
              <a:cs typeface="+mn-cs"/>
            </a:endParaRPr>
          </a:p>
          <a:p>
            <a:r>
              <a:rPr lang="sv-SE" sz="1100" kern="1200" dirty="0">
                <a:solidFill>
                  <a:schemeClr val="tx1"/>
                </a:solidFill>
                <a:effectLst/>
                <a:latin typeface="+mn-lt"/>
                <a:ea typeface="+mn-ea"/>
                <a:cs typeface="+mn-cs"/>
              </a:rPr>
              <a:t>Schemalägg på ett hälsofrämjande sätt och se över raster för tillräcklig återhämtning mellan och under arbetspass.</a:t>
            </a:r>
          </a:p>
          <a:p>
            <a:endParaRPr lang="sv-SE" sz="1100" kern="1200" dirty="0">
              <a:solidFill>
                <a:schemeClr val="tx1"/>
              </a:solidFill>
              <a:effectLst/>
              <a:latin typeface="+mn-lt"/>
              <a:ea typeface="+mn-ea"/>
              <a:cs typeface="+mn-cs"/>
            </a:endParaRPr>
          </a:p>
          <a:p>
            <a:r>
              <a:rPr lang="sv-SE" sz="1100" i="1" kern="1200" dirty="0">
                <a:solidFill>
                  <a:schemeClr val="tx1"/>
                </a:solidFill>
                <a:effectLst/>
                <a:latin typeface="+mn-lt"/>
                <a:ea typeface="+mn-ea"/>
                <a:cs typeface="+mn-cs"/>
              </a:rPr>
              <a:t>Källa: https://www.suntarbetsliv.se/forskning/organisatorisk-och-social-arbetsmiljo/11-vinster-av-att-jobba-med-osa/</a:t>
            </a:r>
          </a:p>
        </p:txBody>
      </p:sp>
      <p:sp>
        <p:nvSpPr>
          <p:cNvPr id="4" name="Platshållare för bildnummer 3"/>
          <p:cNvSpPr>
            <a:spLocks noGrp="1"/>
          </p:cNvSpPr>
          <p:nvPr>
            <p:ph type="sldNum" sz="quarter" idx="5"/>
          </p:nvPr>
        </p:nvSpPr>
        <p:spPr/>
        <p:txBody>
          <a:bodyPr/>
          <a:lstStyle/>
          <a:p>
            <a:fld id="{E71B5D58-1387-4385-A7F0-FA6862C94009}" type="slidenum">
              <a:rPr lang="sv-SE" smtClean="0"/>
              <a:t>12</a:t>
            </a:fld>
            <a:endParaRPr lang="sv-SE"/>
          </a:p>
        </p:txBody>
      </p:sp>
    </p:spTree>
    <p:extLst>
      <p:ext uri="{BB962C8B-B14F-4D97-AF65-F5344CB8AC3E}">
        <p14:creationId xmlns:p14="http://schemas.microsoft.com/office/powerpoint/2010/main" val="3445594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4224082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dirty="0"/>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dirty="0"/>
              <a:t>Skriv avsnittsrubrik</a:t>
            </a:r>
          </a:p>
        </p:txBody>
      </p:sp>
    </p:spTree>
    <p:extLst>
      <p:ext uri="{BB962C8B-B14F-4D97-AF65-F5344CB8AC3E}">
        <p14:creationId xmlns:p14="http://schemas.microsoft.com/office/powerpoint/2010/main" val="175031856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dirty="0"/>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dirty="0"/>
              <a:t>Skriv avsnittsrubrik</a:t>
            </a:r>
          </a:p>
        </p:txBody>
      </p:sp>
    </p:spTree>
    <p:extLst>
      <p:ext uri="{BB962C8B-B14F-4D97-AF65-F5344CB8AC3E}">
        <p14:creationId xmlns:p14="http://schemas.microsoft.com/office/powerpoint/2010/main" val="255837550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dirty="0"/>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dirty="0"/>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dirty="0"/>
              <a:t>Infoga foto här</a:t>
            </a:r>
          </a:p>
        </p:txBody>
      </p:sp>
    </p:spTree>
    <p:extLst>
      <p:ext uri="{BB962C8B-B14F-4D97-AF65-F5344CB8AC3E}">
        <p14:creationId xmlns:p14="http://schemas.microsoft.com/office/powerpoint/2010/main" val="34822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dirty="0"/>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dirty="0"/>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dirty="0"/>
              <a:t>Infoga </a:t>
            </a:r>
            <a:r>
              <a:rPr lang="sv-SE"/>
              <a:t>illustration från Mediaflow som är utfallande åt höger och neråt.</a:t>
            </a:r>
            <a:endParaRPr lang="sv-SE" dirty="0"/>
          </a:p>
        </p:txBody>
      </p:sp>
    </p:spTree>
    <p:extLst>
      <p:ext uri="{BB962C8B-B14F-4D97-AF65-F5344CB8AC3E}">
        <p14:creationId xmlns:p14="http://schemas.microsoft.com/office/powerpoint/2010/main" val="1067189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dirty="0"/>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a:t>
            </a:r>
            <a:r>
              <a:rPr lang="sv-SE" dirty="0"/>
              <a:t>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dirty="0"/>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dirty="0"/>
              <a:t>Skriv </a:t>
            </a:r>
            <a:r>
              <a:rPr lang="sv-SE" dirty="0" err="1"/>
              <a:t>ev</a:t>
            </a:r>
            <a:r>
              <a:rPr lang="sv-SE" dirty="0"/>
              <a:t> källa/länk här</a:t>
            </a:r>
          </a:p>
        </p:txBody>
      </p:sp>
    </p:spTree>
    <p:extLst>
      <p:ext uri="{BB962C8B-B14F-4D97-AF65-F5344CB8AC3E}">
        <p14:creationId xmlns:p14="http://schemas.microsoft.com/office/powerpoint/2010/main" val="221933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dirty="0"/>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Underrubrik</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8142887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dirty="0"/>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dirty="0"/>
              <a:t>Underrubrik</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948823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dirty="0"/>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Underrubrik</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0648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dirty="0"/>
              <a:t>Infoga video från dator genom att </a:t>
            </a:r>
            <a:r>
              <a:rPr lang="sv-SE"/>
              <a:t>klicka på ikonen. </a:t>
            </a:r>
            <a:r>
              <a:rPr lang="sv-SE" dirty="0"/>
              <a:t>För </a:t>
            </a:r>
            <a:r>
              <a:rPr lang="sv-SE" err="1"/>
              <a:t>streamad</a:t>
            </a:r>
            <a:r>
              <a:rPr lang="sv-SE"/>
              <a:t> video från t.ex. YouTube </a:t>
            </a:r>
            <a:r>
              <a:rPr lang="sv-SE" dirty="0"/>
              <a:t>– välj Infoga/Media/Video/Online-video</a:t>
            </a:r>
          </a:p>
        </p:txBody>
      </p:sp>
    </p:spTree>
    <p:extLst>
      <p:ext uri="{BB962C8B-B14F-4D97-AF65-F5344CB8AC3E}">
        <p14:creationId xmlns:p14="http://schemas.microsoft.com/office/powerpoint/2010/main" val="71546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dirty="0"/>
              <a:t>Infoga en bild i hög kvalitet (minst 1600 </a:t>
            </a:r>
            <a:r>
              <a:rPr lang="sv-SE" dirty="0" err="1"/>
              <a:t>px</a:t>
            </a:r>
            <a:r>
              <a:rPr lang="sv-SE" dirty="0"/>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7785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a:t>
            </a:r>
            <a:r>
              <a:rPr lang="sv-SE" dirty="0"/>
              <a:t>hög kvalitet (minst 1600 </a:t>
            </a:r>
            <a:r>
              <a:rPr lang="sv-SE" err="1"/>
              <a:t>px</a:t>
            </a:r>
            <a:r>
              <a:rPr lang="sv-SE"/>
              <a:t>). Bild </a:t>
            </a:r>
            <a:r>
              <a:rPr lang="sv-SE" dirty="0"/>
              <a:t>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dirty="0"/>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dirty="0"/>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dirty="0"/>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36528229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dirty="0"/>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030866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dirty="0"/>
              <a:t>Infoga en bild i hög </a:t>
            </a:r>
            <a:r>
              <a:rPr lang="sv-SE"/>
              <a:t>kvalitet (1600 px) </a:t>
            </a:r>
            <a:r>
              <a:rPr lang="sv-SE" dirty="0"/>
              <a:t>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dirty="0"/>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5157903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dirty="0"/>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5254073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dirty="0"/>
              <a:t>Infoga en bild i hög </a:t>
            </a:r>
            <a:r>
              <a:rPr lang="sv-SE"/>
              <a:t>kvalitet (1600 px) </a:t>
            </a:r>
            <a:r>
              <a:rPr lang="sv-SE" dirty="0"/>
              <a:t>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dirty="0"/>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084597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24480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315609044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dirty="0"/>
              <a:t>Skriv </a:t>
            </a:r>
            <a:r>
              <a:rPr lang="sv-SE" dirty="0" err="1"/>
              <a:t>epostadress</a:t>
            </a:r>
            <a:endParaRPr lang="sv-SE" dirty="0"/>
          </a:p>
        </p:txBody>
      </p:sp>
    </p:spTree>
    <p:extLst>
      <p:ext uri="{BB962C8B-B14F-4D97-AF65-F5344CB8AC3E}">
        <p14:creationId xmlns:p14="http://schemas.microsoft.com/office/powerpoint/2010/main" val="125487359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dirty="0"/>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dirty="0">
              <a:solidFill>
                <a:schemeClr val="tx1"/>
              </a:solidFill>
            </a:endParaRPr>
          </a:p>
        </p:txBody>
      </p:sp>
    </p:spTree>
    <p:extLst>
      <p:ext uri="{BB962C8B-B14F-4D97-AF65-F5344CB8AC3E}">
        <p14:creationId xmlns:p14="http://schemas.microsoft.com/office/powerpoint/2010/main" val="3596378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11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endParaRPr lang="sv-SE" dirty="0"/>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824398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endParaRPr lang="sv-SE" dirty="0"/>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18892730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dirty="0"/>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dirty="0"/>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1775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dirty="0"/>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dirty="0"/>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0234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dirty="0"/>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dirty="0"/>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91154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dirty="0"/>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dirty="0"/>
              <a:t>Skriv avsnittsrubrik</a:t>
            </a:r>
          </a:p>
        </p:txBody>
      </p:sp>
    </p:spTree>
    <p:extLst>
      <p:ext uri="{BB962C8B-B14F-4D97-AF65-F5344CB8AC3E}">
        <p14:creationId xmlns:p14="http://schemas.microsoft.com/office/powerpoint/2010/main" val="287929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715" r:id="rId3"/>
    <p:sldLayoutId id="2147483869" r:id="rId4"/>
    <p:sldLayoutId id="2147483892" r:id="rId5"/>
    <p:sldLayoutId id="2147483841" r:id="rId6"/>
    <p:sldLayoutId id="2147483886" r:id="rId7"/>
    <p:sldLayoutId id="2147483842" r:id="rId8"/>
    <p:sldLayoutId id="2147483718" r:id="rId9"/>
    <p:sldLayoutId id="2147483882" r:id="rId10"/>
    <p:sldLayoutId id="2147483881" r:id="rId11"/>
    <p:sldLayoutId id="2147483897" r:id="rId12"/>
    <p:sldLayoutId id="2147483898" r:id="rId13"/>
    <p:sldLayoutId id="2147483879" r:id="rId14"/>
    <p:sldLayoutId id="2147483890" r:id="rId15"/>
    <p:sldLayoutId id="2147483876" r:id="rId16"/>
    <p:sldLayoutId id="2147483878" r:id="rId17"/>
    <p:sldLayoutId id="2147483875" r:id="rId18"/>
    <p:sldLayoutId id="2147483855" r:id="rId19"/>
    <p:sldLayoutId id="2147483861" r:id="rId20"/>
    <p:sldLayoutId id="2147483871" r:id="rId21"/>
    <p:sldLayoutId id="2147483895" r:id="rId22"/>
    <p:sldLayoutId id="2147483870" r:id="rId23"/>
    <p:sldLayoutId id="2147483891" r:id="rId24"/>
    <p:sldLayoutId id="2147483893" r:id="rId25"/>
    <p:sldLayoutId id="2147483894" r:id="rId26"/>
    <p:sldLayoutId id="2147483896" r:id="rId27"/>
    <p:sldLayoutId id="2147483649" r:id="rId28"/>
    <p:sldLayoutId id="2147483899" r:id="rId29"/>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ideo" Target="https://www.youtube.com/embed/Rrq_4MJmC_I?feature=oembed" TargetMode="Externa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78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CF3EC8-2B7A-4134-8BC8-D632821A85A4}"/>
              </a:ext>
            </a:extLst>
          </p:cNvPr>
          <p:cNvSpPr>
            <a:spLocks noGrp="1"/>
          </p:cNvSpPr>
          <p:nvPr>
            <p:ph type="title"/>
          </p:nvPr>
        </p:nvSpPr>
        <p:spPr/>
        <p:txBody>
          <a:bodyPr/>
          <a:lstStyle/>
          <a:p>
            <a:r>
              <a:rPr lang="sv-SE" dirty="0"/>
              <a:t>Jobba med OSA</a:t>
            </a:r>
          </a:p>
        </p:txBody>
      </p:sp>
      <p:sp>
        <p:nvSpPr>
          <p:cNvPr id="3" name="Platshållare för text 2">
            <a:extLst>
              <a:ext uri="{FF2B5EF4-FFF2-40B4-BE49-F238E27FC236}">
                <a16:creationId xmlns:a16="http://schemas.microsoft.com/office/drawing/2014/main" id="{88712950-A887-9567-65AA-EB2E6BD4F17D}"/>
              </a:ext>
            </a:extLst>
          </p:cNvPr>
          <p:cNvSpPr>
            <a:spLocks noGrp="1"/>
          </p:cNvSpPr>
          <p:nvPr>
            <p:ph type="body" sz="quarter" idx="14"/>
          </p:nvPr>
        </p:nvSpPr>
        <p:spPr/>
        <p:txBody>
          <a:bodyPr/>
          <a:lstStyle/>
          <a:p>
            <a:r>
              <a:rPr lang="sv-SE"/>
              <a:t>OSA-kollens delar</a:t>
            </a:r>
          </a:p>
        </p:txBody>
      </p:sp>
      <p:pic>
        <p:nvPicPr>
          <p:cNvPr id="4" name="Bildobjekt 3">
            <a:extLst>
              <a:ext uri="{FF2B5EF4-FFF2-40B4-BE49-F238E27FC236}">
                <a16:creationId xmlns:a16="http://schemas.microsoft.com/office/drawing/2014/main" id="{7CDB6216-0747-42EC-9F72-9166AF10C0F1}"/>
              </a:ext>
            </a:extLst>
          </p:cNvPr>
          <p:cNvPicPr>
            <a:picLocks noChangeAspect="1"/>
          </p:cNvPicPr>
          <p:nvPr/>
        </p:nvPicPr>
        <p:blipFill rotWithShape="1">
          <a:blip r:embed="rId3"/>
          <a:srcRect b="3603"/>
          <a:stretch/>
        </p:blipFill>
        <p:spPr>
          <a:xfrm>
            <a:off x="6888088" y="825070"/>
            <a:ext cx="4007357" cy="5261098"/>
          </a:xfrm>
          <a:prstGeom prst="rect">
            <a:avLst/>
          </a:prstGeom>
        </p:spPr>
      </p:pic>
      <p:pic>
        <p:nvPicPr>
          <p:cNvPr id="9" name="Bildobjekt 8">
            <a:extLst>
              <a:ext uri="{FF2B5EF4-FFF2-40B4-BE49-F238E27FC236}">
                <a16:creationId xmlns:a16="http://schemas.microsoft.com/office/drawing/2014/main" id="{317A6100-BC7F-4CF3-99CB-403EFB0EC3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482" t="2185" r="2982" b="2507"/>
          <a:stretch/>
        </p:blipFill>
        <p:spPr>
          <a:xfrm>
            <a:off x="1555517" y="1607245"/>
            <a:ext cx="4420420" cy="3960440"/>
          </a:xfrm>
          <a:prstGeom prst="roundRect">
            <a:avLst>
              <a:gd name="adj" fmla="val 4571"/>
            </a:avLst>
          </a:prstGeom>
          <a:ln>
            <a:solidFill>
              <a:schemeClr val="bg2">
                <a:lumMod val="85000"/>
              </a:schemeClr>
            </a:solidFill>
          </a:ln>
        </p:spPr>
      </p:pic>
      <p:pic>
        <p:nvPicPr>
          <p:cNvPr id="13" name="Bildobjekt 12">
            <a:extLst>
              <a:ext uri="{FF2B5EF4-FFF2-40B4-BE49-F238E27FC236}">
                <a16:creationId xmlns:a16="http://schemas.microsoft.com/office/drawing/2014/main" id="{C3047070-23B2-498C-90BE-364BDFFA906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591" t="1512" r="2358" b="1952"/>
          <a:stretch/>
        </p:blipFill>
        <p:spPr>
          <a:xfrm>
            <a:off x="1555517" y="1607245"/>
            <a:ext cx="4134207" cy="3960440"/>
          </a:xfrm>
          <a:prstGeom prst="roundRect">
            <a:avLst>
              <a:gd name="adj" fmla="val 4725"/>
            </a:avLst>
          </a:prstGeom>
          <a:ln>
            <a:solidFill>
              <a:schemeClr val="bg2">
                <a:lumMod val="85000"/>
              </a:schemeClr>
            </a:solidFill>
          </a:ln>
        </p:spPr>
      </p:pic>
      <p:pic>
        <p:nvPicPr>
          <p:cNvPr id="15" name="Bildobjekt 14">
            <a:extLst>
              <a:ext uri="{FF2B5EF4-FFF2-40B4-BE49-F238E27FC236}">
                <a16:creationId xmlns:a16="http://schemas.microsoft.com/office/drawing/2014/main" id="{01AC9E71-1F66-4CE7-AF5F-8866D064ED8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980" t="1591" r="2137" b="2314"/>
          <a:stretch/>
        </p:blipFill>
        <p:spPr>
          <a:xfrm>
            <a:off x="1555517" y="1607245"/>
            <a:ext cx="4135529" cy="3960440"/>
          </a:xfrm>
          <a:prstGeom prst="roundRect">
            <a:avLst>
              <a:gd name="adj" fmla="val 4209"/>
            </a:avLst>
          </a:prstGeom>
          <a:ln>
            <a:solidFill>
              <a:schemeClr val="bg2">
                <a:lumMod val="85000"/>
              </a:schemeClr>
            </a:solidFill>
          </a:ln>
        </p:spPr>
      </p:pic>
      <p:pic>
        <p:nvPicPr>
          <p:cNvPr id="7" name="Bildobjekt 6">
            <a:extLst>
              <a:ext uri="{FF2B5EF4-FFF2-40B4-BE49-F238E27FC236}">
                <a16:creationId xmlns:a16="http://schemas.microsoft.com/office/drawing/2014/main" id="{DE961F71-AE36-455B-FD37-4A8D06A4BEB6}"/>
              </a:ext>
            </a:extLst>
          </p:cNvPr>
          <p:cNvPicPr>
            <a:picLocks noChangeAspect="1"/>
          </p:cNvPicPr>
          <p:nvPr/>
        </p:nvPicPr>
        <p:blipFill rotWithShape="1">
          <a:blip r:embed="rId7"/>
          <a:srcRect l="1233" t="1186" r="1233" b="1186"/>
          <a:stretch/>
        </p:blipFill>
        <p:spPr>
          <a:xfrm>
            <a:off x="1555517" y="1607245"/>
            <a:ext cx="4520984" cy="3960440"/>
          </a:xfrm>
          <a:prstGeom prst="roundRect">
            <a:avLst>
              <a:gd name="adj" fmla="val 3766"/>
            </a:avLst>
          </a:prstGeom>
          <a:ln>
            <a:solidFill>
              <a:schemeClr val="bg2">
                <a:lumMod val="85000"/>
              </a:schemeClr>
            </a:solidFill>
          </a:ln>
        </p:spPr>
      </p:pic>
    </p:spTree>
    <p:extLst>
      <p:ext uri="{BB962C8B-B14F-4D97-AF65-F5344CB8AC3E}">
        <p14:creationId xmlns:p14="http://schemas.microsoft.com/office/powerpoint/2010/main" val="67881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C04B877F-FB16-8237-F124-7D954B90043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5944" r="5944"/>
          <a:stretch/>
        </p:blipFill>
        <p:spPr>
          <a:xfrm>
            <a:off x="0" y="0"/>
            <a:ext cx="12192000" cy="6858000"/>
          </a:xfrm>
        </p:spPr>
      </p:pic>
      <p:sp>
        <p:nvSpPr>
          <p:cNvPr id="17" name="Text Placeholder 2">
            <a:extLst>
              <a:ext uri="{FF2B5EF4-FFF2-40B4-BE49-F238E27FC236}">
                <a16:creationId xmlns:a16="http://schemas.microsoft.com/office/drawing/2014/main" id="{23091540-BE59-12FC-E737-2E87F92F7A06}"/>
              </a:ext>
            </a:extLst>
          </p:cNvPr>
          <p:cNvSpPr>
            <a:spLocks noGrp="1"/>
          </p:cNvSpPr>
          <p:nvPr>
            <p:ph type="body" sz="quarter" idx="13"/>
          </p:nvPr>
        </p:nvSpPr>
        <p:spPr>
          <a:xfrm>
            <a:off x="705297" y="333375"/>
            <a:ext cx="5246687" cy="612775"/>
          </a:xfrm>
        </p:spPr>
        <p:txBody>
          <a:bodyPr>
            <a:noAutofit/>
          </a:bodyPr>
          <a:lstStyle/>
          <a:p>
            <a:r>
              <a:rPr lang="en-US"/>
              <a:t>Effekter med OSA-kollen</a:t>
            </a:r>
          </a:p>
        </p:txBody>
      </p:sp>
      <p:sp>
        <p:nvSpPr>
          <p:cNvPr id="13" name="Platshållare för text 12">
            <a:extLst>
              <a:ext uri="{FF2B5EF4-FFF2-40B4-BE49-F238E27FC236}">
                <a16:creationId xmlns:a16="http://schemas.microsoft.com/office/drawing/2014/main" id="{18C3E2C8-FF13-FAEF-E44D-97FAFF1B49A8}"/>
              </a:ext>
            </a:extLst>
          </p:cNvPr>
          <p:cNvSpPr>
            <a:spLocks noGrp="1"/>
          </p:cNvSpPr>
          <p:nvPr>
            <p:ph type="body" sz="quarter" idx="10"/>
          </p:nvPr>
        </p:nvSpPr>
        <p:spPr/>
        <p:txBody>
          <a:bodyPr/>
          <a:lstStyle/>
          <a:p>
            <a:endParaRPr lang="sv-SE"/>
          </a:p>
        </p:txBody>
      </p:sp>
      <p:sp>
        <p:nvSpPr>
          <p:cNvPr id="14" name="Platshållare för text 13">
            <a:extLst>
              <a:ext uri="{FF2B5EF4-FFF2-40B4-BE49-F238E27FC236}">
                <a16:creationId xmlns:a16="http://schemas.microsoft.com/office/drawing/2014/main" id="{C039B33E-B40F-9E10-E459-EEE40726749B}"/>
              </a:ext>
            </a:extLst>
          </p:cNvPr>
          <p:cNvSpPr>
            <a:spLocks noGrp="1"/>
          </p:cNvSpPr>
          <p:nvPr>
            <p:ph type="body" sz="quarter" idx="14"/>
          </p:nvPr>
        </p:nvSpPr>
        <p:spPr>
          <a:xfrm>
            <a:off x="704686" y="970790"/>
            <a:ext cx="4814887" cy="1152525"/>
          </a:xfrm>
        </p:spPr>
        <p:txBody>
          <a:bodyPr/>
          <a:lstStyle/>
          <a:p>
            <a:r>
              <a:rPr lang="sv-SE" sz="2400">
                <a:solidFill>
                  <a:schemeClr val="bg1"/>
                </a:solidFill>
              </a:rPr>
              <a:t>Förståelse för OSA</a:t>
            </a:r>
          </a:p>
          <a:p>
            <a:r>
              <a:rPr lang="sv-SE" sz="2400">
                <a:solidFill>
                  <a:schemeClr val="bg1"/>
                </a:solidFill>
              </a:rPr>
              <a:t>Stöd för HUR</a:t>
            </a:r>
          </a:p>
          <a:p>
            <a:r>
              <a:rPr lang="sv-SE" sz="2400">
                <a:solidFill>
                  <a:schemeClr val="bg1"/>
                </a:solidFill>
              </a:rPr>
              <a:t>Partsgemensam</a:t>
            </a:r>
          </a:p>
          <a:p>
            <a:r>
              <a:rPr lang="sv-SE" sz="2400">
                <a:solidFill>
                  <a:schemeClr val="bg1"/>
                </a:solidFill>
              </a:rPr>
              <a:t>Uppfylla kunskapskraven</a:t>
            </a:r>
          </a:p>
        </p:txBody>
      </p:sp>
    </p:spTree>
    <p:extLst>
      <p:ext uri="{BB962C8B-B14F-4D97-AF65-F5344CB8AC3E}">
        <p14:creationId xmlns:p14="http://schemas.microsoft.com/office/powerpoint/2010/main" val="78145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550D509-F1AA-95E8-7709-5F9BEC5B866C}"/>
              </a:ext>
            </a:extLst>
          </p:cNvPr>
          <p:cNvSpPr>
            <a:spLocks noGrp="1"/>
          </p:cNvSpPr>
          <p:nvPr>
            <p:ph type="title"/>
          </p:nvPr>
        </p:nvSpPr>
        <p:spPr/>
        <p:txBody>
          <a:bodyPr/>
          <a:lstStyle/>
          <a:p>
            <a:r>
              <a:rPr lang="sv-SE"/>
              <a:t>Forskarnas råd för bättre OSA</a:t>
            </a:r>
          </a:p>
        </p:txBody>
      </p:sp>
      <p:sp>
        <p:nvSpPr>
          <p:cNvPr id="7" name="Platshållare för text 6">
            <a:extLst>
              <a:ext uri="{FF2B5EF4-FFF2-40B4-BE49-F238E27FC236}">
                <a16:creationId xmlns:a16="http://schemas.microsoft.com/office/drawing/2014/main" id="{07DBAC8C-38DF-DB79-9EAA-4C96858411C7}"/>
              </a:ext>
            </a:extLst>
          </p:cNvPr>
          <p:cNvSpPr>
            <a:spLocks noGrp="1"/>
          </p:cNvSpPr>
          <p:nvPr>
            <p:ph type="body" sz="quarter" idx="14"/>
          </p:nvPr>
        </p:nvSpPr>
        <p:spPr/>
        <p:txBody>
          <a:bodyPr/>
          <a:lstStyle/>
          <a:p>
            <a:r>
              <a:rPr lang="sv-SE" sz="1800"/>
              <a:t>Medskick</a:t>
            </a:r>
            <a:endParaRPr lang="sv-SE"/>
          </a:p>
        </p:txBody>
      </p:sp>
      <p:sp>
        <p:nvSpPr>
          <p:cNvPr id="9" name="Platshållare för innehåll 8">
            <a:extLst>
              <a:ext uri="{FF2B5EF4-FFF2-40B4-BE49-F238E27FC236}">
                <a16:creationId xmlns:a16="http://schemas.microsoft.com/office/drawing/2014/main" id="{B08ECDEB-8880-109C-C721-8E90291D0FB0}"/>
              </a:ext>
            </a:extLst>
          </p:cNvPr>
          <p:cNvSpPr>
            <a:spLocks noGrp="1"/>
          </p:cNvSpPr>
          <p:nvPr>
            <p:ph sz="quarter" idx="15"/>
          </p:nvPr>
        </p:nvSpPr>
        <p:spPr>
          <a:xfrm>
            <a:off x="1775520" y="1772816"/>
            <a:ext cx="9361040" cy="4392487"/>
          </a:xfrm>
        </p:spPr>
        <p:txBody>
          <a:bodyPr/>
          <a:lstStyle/>
          <a:p>
            <a:pPr marL="0" indent="0">
              <a:lnSpc>
                <a:spcPct val="150000"/>
              </a:lnSpc>
              <a:buNone/>
            </a:pPr>
            <a:r>
              <a:rPr lang="sv-SE" sz="2300"/>
              <a:t>Avsätt tid och tänk långsiktigt</a:t>
            </a:r>
          </a:p>
          <a:p>
            <a:pPr marL="0" indent="0">
              <a:lnSpc>
                <a:spcPct val="150000"/>
              </a:lnSpc>
              <a:buNone/>
            </a:pPr>
            <a:r>
              <a:rPr lang="sv-SE" sz="2300"/>
              <a:t>Använd stöd – t ex OSA-kollen</a:t>
            </a:r>
          </a:p>
          <a:p>
            <a:pPr marL="0" indent="0">
              <a:lnSpc>
                <a:spcPct val="150000"/>
              </a:lnSpc>
              <a:buNone/>
            </a:pPr>
            <a:r>
              <a:rPr lang="sv-SE" sz="2300"/>
              <a:t>Behåll fokus för social arbetsmiljö: tillit, förtroende och stöd</a:t>
            </a:r>
          </a:p>
          <a:p>
            <a:pPr marL="0" indent="0">
              <a:lnSpc>
                <a:spcPct val="150000"/>
              </a:lnSpc>
              <a:buNone/>
            </a:pPr>
            <a:r>
              <a:rPr lang="sv-SE"/>
              <a:t>Behåll fokus</a:t>
            </a:r>
            <a:r>
              <a:rPr lang="sv-SE" sz="2300"/>
              <a:t> för organisatorisk arbetsmiljö: ordning och reda</a:t>
            </a:r>
          </a:p>
          <a:p>
            <a:pPr marL="0" indent="0">
              <a:lnSpc>
                <a:spcPct val="150000"/>
              </a:lnSpc>
              <a:buNone/>
            </a:pPr>
            <a:r>
              <a:rPr lang="sv-SE" sz="2300"/>
              <a:t>Tydliggör roller och ansvar</a:t>
            </a:r>
          </a:p>
          <a:p>
            <a:pPr marL="0" indent="0">
              <a:lnSpc>
                <a:spcPct val="150000"/>
              </a:lnSpc>
              <a:buNone/>
            </a:pPr>
            <a:r>
              <a:rPr lang="sv-SE" sz="2300"/>
              <a:t>Värna återhämtning</a:t>
            </a:r>
          </a:p>
          <a:p>
            <a:pPr marL="0" indent="0" algn="r">
              <a:buNone/>
            </a:pPr>
            <a:endParaRPr lang="sv-SE" sz="1400" i="1"/>
          </a:p>
          <a:p>
            <a:pPr marL="0" indent="0" algn="r">
              <a:buNone/>
            </a:pPr>
            <a:r>
              <a:rPr lang="sv-SE" sz="1400" i="1"/>
              <a:t>Källa: https://www.suntarbetsliv.se/forskning/organisatorisk-och-social-arbetsmiljo/11-vinster-av-att-jobba-med-osa/</a:t>
            </a:r>
          </a:p>
        </p:txBody>
      </p:sp>
      <p:sp>
        <p:nvSpPr>
          <p:cNvPr id="5" name="Platshållare för text 2">
            <a:extLst>
              <a:ext uri="{FF2B5EF4-FFF2-40B4-BE49-F238E27FC236}">
                <a16:creationId xmlns:a16="http://schemas.microsoft.com/office/drawing/2014/main" id="{24B68F33-4B07-4420-D17D-0D1F60BB0EB4}"/>
              </a:ext>
            </a:extLst>
          </p:cNvPr>
          <p:cNvSpPr txBox="1">
            <a:spLocks/>
          </p:cNvSpPr>
          <p:nvPr/>
        </p:nvSpPr>
        <p:spPr>
          <a:xfrm>
            <a:off x="368867" y="361950"/>
            <a:ext cx="11487772" cy="330746"/>
          </a:xfrm>
          <a:prstGeom prst="rect">
            <a:avLst/>
          </a:prstGeom>
        </p:spPr>
        <p:txBody>
          <a:bodyPr/>
          <a:lst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sz="1800"/>
          </a:p>
        </p:txBody>
      </p:sp>
      <p:pic>
        <p:nvPicPr>
          <p:cNvPr id="2" name="Bild 1">
            <a:extLst>
              <a:ext uri="{FF2B5EF4-FFF2-40B4-BE49-F238E27FC236}">
                <a16:creationId xmlns:a16="http://schemas.microsoft.com/office/drawing/2014/main" id="{E7325540-2AE9-3E6A-C7BD-BFEA645934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440" y="1844824"/>
            <a:ext cx="504056" cy="504056"/>
          </a:xfrm>
          <a:prstGeom prst="rect">
            <a:avLst/>
          </a:prstGeom>
        </p:spPr>
      </p:pic>
      <p:pic>
        <p:nvPicPr>
          <p:cNvPr id="3" name="Bild 2">
            <a:extLst>
              <a:ext uri="{FF2B5EF4-FFF2-40B4-BE49-F238E27FC236}">
                <a16:creationId xmlns:a16="http://schemas.microsoft.com/office/drawing/2014/main" id="{37DC3255-AFE0-D8BA-D08E-3A137363B3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440" y="2449942"/>
            <a:ext cx="504056" cy="504056"/>
          </a:xfrm>
          <a:prstGeom prst="rect">
            <a:avLst/>
          </a:prstGeom>
        </p:spPr>
      </p:pic>
      <p:pic>
        <p:nvPicPr>
          <p:cNvPr id="10" name="Bild 9">
            <a:extLst>
              <a:ext uri="{FF2B5EF4-FFF2-40B4-BE49-F238E27FC236}">
                <a16:creationId xmlns:a16="http://schemas.microsoft.com/office/drawing/2014/main" id="{C3E3191F-9146-CC40-911B-9C1C83EABF5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5440" y="3055060"/>
            <a:ext cx="504056" cy="504056"/>
          </a:xfrm>
          <a:prstGeom prst="rect">
            <a:avLst/>
          </a:prstGeom>
        </p:spPr>
      </p:pic>
      <p:pic>
        <p:nvPicPr>
          <p:cNvPr id="11" name="Bild 10">
            <a:extLst>
              <a:ext uri="{FF2B5EF4-FFF2-40B4-BE49-F238E27FC236}">
                <a16:creationId xmlns:a16="http://schemas.microsoft.com/office/drawing/2014/main" id="{855CB2BF-4DDB-9BA3-48D1-6B92E030112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5440" y="3660178"/>
            <a:ext cx="504056" cy="504056"/>
          </a:xfrm>
          <a:prstGeom prst="rect">
            <a:avLst/>
          </a:prstGeom>
        </p:spPr>
      </p:pic>
      <p:pic>
        <p:nvPicPr>
          <p:cNvPr id="12" name="Bild 11">
            <a:extLst>
              <a:ext uri="{FF2B5EF4-FFF2-40B4-BE49-F238E27FC236}">
                <a16:creationId xmlns:a16="http://schemas.microsoft.com/office/drawing/2014/main" id="{9AE448AD-B53A-44F9-E656-AA5457FAC24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5440" y="4265296"/>
            <a:ext cx="504056" cy="504056"/>
          </a:xfrm>
          <a:prstGeom prst="rect">
            <a:avLst/>
          </a:prstGeom>
        </p:spPr>
      </p:pic>
      <p:pic>
        <p:nvPicPr>
          <p:cNvPr id="14" name="Bild 13">
            <a:extLst>
              <a:ext uri="{FF2B5EF4-FFF2-40B4-BE49-F238E27FC236}">
                <a16:creationId xmlns:a16="http://schemas.microsoft.com/office/drawing/2014/main" id="{59B6B60B-1F72-CF51-4326-2B528BA32DA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8927" y="4870415"/>
            <a:ext cx="504056" cy="504056"/>
          </a:xfrm>
          <a:prstGeom prst="rect">
            <a:avLst/>
          </a:prstGeom>
        </p:spPr>
      </p:pic>
    </p:spTree>
    <p:extLst>
      <p:ext uri="{BB962C8B-B14F-4D97-AF65-F5344CB8AC3E}">
        <p14:creationId xmlns:p14="http://schemas.microsoft.com/office/powerpoint/2010/main" val="78571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9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3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klädsel, Människoansikte, person, leende&#10;&#10;Automatiskt genererad beskrivning">
            <a:extLst>
              <a:ext uri="{FF2B5EF4-FFF2-40B4-BE49-F238E27FC236}">
                <a16:creationId xmlns:a16="http://schemas.microsoft.com/office/drawing/2014/main" id="{1D131AB3-218F-14DD-5DF3-720C390CAB16}"/>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41726" t="14713" r="21475"/>
          <a:stretch/>
        </p:blipFill>
        <p:spPr>
          <a:xfrm>
            <a:off x="6095750" y="0"/>
            <a:ext cx="6096250" cy="6858000"/>
          </a:xfrm>
        </p:spPr>
      </p:pic>
      <p:sp>
        <p:nvSpPr>
          <p:cNvPr id="3" name="Platshållare för text 2">
            <a:extLst>
              <a:ext uri="{FF2B5EF4-FFF2-40B4-BE49-F238E27FC236}">
                <a16:creationId xmlns:a16="http://schemas.microsoft.com/office/drawing/2014/main" id="{DB3EDAF8-E783-0914-745A-6E28ADE07BF4}"/>
              </a:ext>
            </a:extLst>
          </p:cNvPr>
          <p:cNvSpPr>
            <a:spLocks noGrp="1"/>
          </p:cNvSpPr>
          <p:nvPr>
            <p:ph type="body" sz="quarter" idx="10"/>
          </p:nvPr>
        </p:nvSpPr>
        <p:spPr/>
        <p:txBody>
          <a:bodyPr/>
          <a:lstStyle/>
          <a:p>
            <a:r>
              <a:rPr lang="sv-SE"/>
              <a:t>OSA-kollen</a:t>
            </a:r>
          </a:p>
          <a:p>
            <a:r>
              <a:rPr lang="sv-SE" sz="3200"/>
              <a:t>Jobba tillsammans</a:t>
            </a:r>
            <a:br>
              <a:rPr lang="sv-SE" sz="3200"/>
            </a:br>
            <a:r>
              <a:rPr lang="sv-SE" sz="3200"/>
              <a:t>med organisatorisk och social arbetsmiljö</a:t>
            </a:r>
          </a:p>
        </p:txBody>
      </p:sp>
      <p:sp>
        <p:nvSpPr>
          <p:cNvPr id="4" name="Platshållare för text 3">
            <a:extLst>
              <a:ext uri="{FF2B5EF4-FFF2-40B4-BE49-F238E27FC236}">
                <a16:creationId xmlns:a16="http://schemas.microsoft.com/office/drawing/2014/main" id="{A108EEB1-BF5A-7204-FF3C-4B5435A7A566}"/>
              </a:ext>
            </a:extLst>
          </p:cNvPr>
          <p:cNvSpPr>
            <a:spLocks noGrp="1"/>
          </p:cNvSpPr>
          <p:nvPr>
            <p:ph type="body" sz="quarter" idx="12"/>
          </p:nvPr>
        </p:nvSpPr>
        <p:spPr/>
        <p:txBody>
          <a:bodyPr/>
          <a:lstStyle/>
          <a:p>
            <a:endParaRPr lang="sv-SE"/>
          </a:p>
        </p:txBody>
      </p:sp>
      <p:sp>
        <p:nvSpPr>
          <p:cNvPr id="5" name="Platshållare för text 4">
            <a:extLst>
              <a:ext uri="{FF2B5EF4-FFF2-40B4-BE49-F238E27FC236}">
                <a16:creationId xmlns:a16="http://schemas.microsoft.com/office/drawing/2014/main" id="{04E15301-19A0-E719-111E-E66B5B0C47B0}"/>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176561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 21">
            <a:extLst>
              <a:ext uri="{FF2B5EF4-FFF2-40B4-BE49-F238E27FC236}">
                <a16:creationId xmlns:a16="http://schemas.microsoft.com/office/drawing/2014/main" id="{6A8B137F-B934-4017-9E48-F942652C288F}"/>
              </a:ext>
            </a:extLst>
          </p:cNvPr>
          <p:cNvGrpSpPr/>
          <p:nvPr/>
        </p:nvGrpSpPr>
        <p:grpSpPr>
          <a:xfrm>
            <a:off x="6830831" y="1268759"/>
            <a:ext cx="4928783" cy="5589240"/>
            <a:chOff x="6144381" y="0"/>
            <a:chExt cx="6047619" cy="6858000"/>
          </a:xfrm>
        </p:grpSpPr>
        <p:pic>
          <p:nvPicPr>
            <p:cNvPr id="16" name="Bildobjekt 15">
              <a:extLst>
                <a:ext uri="{FF2B5EF4-FFF2-40B4-BE49-F238E27FC236}">
                  <a16:creationId xmlns:a16="http://schemas.microsoft.com/office/drawing/2014/main" id="{61108C7D-60DB-404B-BA82-93CF3F39F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381" y="0"/>
              <a:ext cx="6047619" cy="6858000"/>
            </a:xfrm>
            <a:prstGeom prst="rect">
              <a:avLst/>
            </a:prstGeom>
          </p:spPr>
        </p:pic>
        <p:sp>
          <p:nvSpPr>
            <p:cNvPr id="19" name="textruta 18">
              <a:extLst>
                <a:ext uri="{FF2B5EF4-FFF2-40B4-BE49-F238E27FC236}">
                  <a16:creationId xmlns:a16="http://schemas.microsoft.com/office/drawing/2014/main" id="{243E7FB1-3207-43F8-81C2-7DE0E3FDB768}"/>
                </a:ext>
              </a:extLst>
            </p:cNvPr>
            <p:cNvSpPr txBox="1"/>
            <p:nvPr/>
          </p:nvSpPr>
          <p:spPr>
            <a:xfrm>
              <a:off x="7115962" y="1340768"/>
              <a:ext cx="4104456" cy="3436542"/>
            </a:xfrm>
            <a:prstGeom prst="rect">
              <a:avLst/>
            </a:prstGeom>
            <a:noFill/>
          </p:spPr>
          <p:txBody>
            <a:bodyPr wrap="square" rtlCol="0">
              <a:spAutoFit/>
            </a:bodyPr>
            <a:lstStyle/>
            <a:p>
              <a:pPr algn="ctr"/>
              <a:r>
                <a:rPr lang="sv-SE" sz="3200" b="1" dirty="0">
                  <a:ln w="0"/>
                </a:rPr>
                <a:t>Social </a:t>
              </a:r>
            </a:p>
            <a:p>
              <a:pPr algn="ctr"/>
              <a:r>
                <a:rPr lang="sv-SE" sz="3200" b="1" dirty="0">
                  <a:ln w="0"/>
                </a:rPr>
                <a:t>arbetsmiljö</a:t>
              </a:r>
            </a:p>
            <a:p>
              <a:pPr algn="ctr"/>
              <a:endParaRPr lang="sv-SE" sz="2800" dirty="0">
                <a:ln w="0"/>
              </a:endParaRPr>
            </a:p>
            <a:p>
              <a:pPr algn="ctr"/>
              <a:r>
                <a:rPr lang="sv-SE" sz="2800" dirty="0">
                  <a:ln w="0"/>
                </a:rPr>
                <a:t>Hur vi</a:t>
              </a:r>
            </a:p>
            <a:p>
              <a:pPr algn="ctr"/>
              <a:r>
                <a:rPr lang="sv-SE" sz="2800" dirty="0">
                  <a:ln w="0"/>
                </a:rPr>
                <a:t>samspelar och pratar med varandra</a:t>
              </a:r>
            </a:p>
          </p:txBody>
        </p:sp>
      </p:grpSp>
      <p:grpSp>
        <p:nvGrpSpPr>
          <p:cNvPr id="21" name="Grupp 20">
            <a:extLst>
              <a:ext uri="{FF2B5EF4-FFF2-40B4-BE49-F238E27FC236}">
                <a16:creationId xmlns:a16="http://schemas.microsoft.com/office/drawing/2014/main" id="{9C5E2C1F-593F-4E20-A915-1A85DFC5BA54}"/>
              </a:ext>
            </a:extLst>
          </p:cNvPr>
          <p:cNvGrpSpPr/>
          <p:nvPr/>
        </p:nvGrpSpPr>
        <p:grpSpPr>
          <a:xfrm>
            <a:off x="1106265" y="1268760"/>
            <a:ext cx="4928783" cy="5589239"/>
            <a:chOff x="-1815" y="0"/>
            <a:chExt cx="6047619" cy="6858000"/>
          </a:xfrm>
        </p:grpSpPr>
        <p:pic>
          <p:nvPicPr>
            <p:cNvPr id="18" name="Bildobjekt 17">
              <a:extLst>
                <a:ext uri="{FF2B5EF4-FFF2-40B4-BE49-F238E27FC236}">
                  <a16:creationId xmlns:a16="http://schemas.microsoft.com/office/drawing/2014/main" id="{524D0816-BF0F-4455-AB9E-D332418CB9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 y="0"/>
              <a:ext cx="6047619" cy="6858000"/>
            </a:xfrm>
            <a:prstGeom prst="rect">
              <a:avLst/>
            </a:prstGeom>
          </p:spPr>
        </p:pic>
        <p:sp>
          <p:nvSpPr>
            <p:cNvPr id="20" name="textruta 19">
              <a:extLst>
                <a:ext uri="{FF2B5EF4-FFF2-40B4-BE49-F238E27FC236}">
                  <a16:creationId xmlns:a16="http://schemas.microsoft.com/office/drawing/2014/main" id="{52686665-7A5B-4320-9753-2826589B2220}"/>
                </a:ext>
              </a:extLst>
            </p:cNvPr>
            <p:cNvSpPr txBox="1"/>
            <p:nvPr/>
          </p:nvSpPr>
          <p:spPr>
            <a:xfrm>
              <a:off x="1107857" y="692696"/>
              <a:ext cx="3828275" cy="5022639"/>
            </a:xfrm>
            <a:prstGeom prst="rect">
              <a:avLst/>
            </a:prstGeom>
            <a:noFill/>
          </p:spPr>
          <p:txBody>
            <a:bodyPr wrap="square" rtlCol="0">
              <a:spAutoFit/>
            </a:bodyPr>
            <a:lstStyle/>
            <a:p>
              <a:pPr algn="ctr"/>
              <a:r>
                <a:rPr lang="sv-SE" sz="3200" b="1" dirty="0"/>
                <a:t>Organisatorisk </a:t>
              </a:r>
            </a:p>
            <a:p>
              <a:pPr algn="ctr"/>
              <a:r>
                <a:rPr lang="sv-SE" sz="3200" b="1" dirty="0"/>
                <a:t>arbetsmiljö</a:t>
              </a:r>
            </a:p>
            <a:p>
              <a:pPr algn="ctr"/>
              <a:endParaRPr lang="sv-SE" sz="2800" dirty="0"/>
            </a:p>
            <a:p>
              <a:pPr algn="ctr"/>
              <a:r>
                <a:rPr lang="sv-SE" sz="2800" dirty="0"/>
                <a:t>Hur arbetet ordnas, styrs och kommuniceras</a:t>
              </a:r>
            </a:p>
            <a:p>
              <a:pPr algn="ctr"/>
              <a:endParaRPr lang="sv-SE" sz="2800" dirty="0"/>
            </a:p>
            <a:p>
              <a:pPr algn="ctr"/>
              <a:r>
                <a:rPr lang="sv-SE" sz="2800" dirty="0"/>
                <a:t>Hur beslut fattas </a:t>
              </a:r>
              <a:r>
                <a:rPr lang="sv-SE" sz="2800"/>
                <a:t>i verksamheten</a:t>
              </a:r>
              <a:endParaRPr lang="sv-SE" sz="3200" dirty="0"/>
            </a:p>
          </p:txBody>
        </p:sp>
      </p:grpSp>
      <p:pic>
        <p:nvPicPr>
          <p:cNvPr id="24" name="Bildobjekt 23">
            <a:extLst>
              <a:ext uri="{FF2B5EF4-FFF2-40B4-BE49-F238E27FC236}">
                <a16:creationId xmlns:a16="http://schemas.microsoft.com/office/drawing/2014/main" id="{A3641B10-F393-4A12-9C13-986C37C31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860309">
            <a:off x="5593920" y="2667038"/>
            <a:ext cx="739457" cy="697914"/>
          </a:xfrm>
          <a:prstGeom prst="rect">
            <a:avLst/>
          </a:prstGeom>
        </p:spPr>
      </p:pic>
      <p:sp>
        <p:nvSpPr>
          <p:cNvPr id="4" name="Platshållare för text 3">
            <a:extLst>
              <a:ext uri="{FF2B5EF4-FFF2-40B4-BE49-F238E27FC236}">
                <a16:creationId xmlns:a16="http://schemas.microsoft.com/office/drawing/2014/main" id="{6C9CD4CE-1FCF-CFBD-D0A2-2F91C485B5FC}"/>
              </a:ext>
            </a:extLst>
          </p:cNvPr>
          <p:cNvSpPr>
            <a:spLocks noGrp="1"/>
          </p:cNvSpPr>
          <p:nvPr>
            <p:ph type="body" sz="quarter" idx="10"/>
          </p:nvPr>
        </p:nvSpPr>
        <p:spPr/>
        <p:txBody>
          <a:bodyPr/>
          <a:lstStyle/>
          <a:p>
            <a:endParaRPr lang="sv-SE"/>
          </a:p>
        </p:txBody>
      </p:sp>
      <p:sp>
        <p:nvSpPr>
          <p:cNvPr id="6" name="Rubrik 1">
            <a:extLst>
              <a:ext uri="{FF2B5EF4-FFF2-40B4-BE49-F238E27FC236}">
                <a16:creationId xmlns:a16="http://schemas.microsoft.com/office/drawing/2014/main" id="{B02B1E8B-2065-CC64-F37E-7FB21953F649}"/>
              </a:ext>
            </a:extLst>
          </p:cNvPr>
          <p:cNvSpPr txBox="1">
            <a:spLocks/>
          </p:cNvSpPr>
          <p:nvPr/>
        </p:nvSpPr>
        <p:spPr>
          <a:xfrm>
            <a:off x="368300" y="692150"/>
            <a:ext cx="11488738" cy="720725"/>
          </a:xfrm>
          <a:prstGeom prst="rect">
            <a:avLst/>
          </a:prstGeom>
        </p:spPr>
        <p:txBody>
          <a:bodyPr/>
          <a:lst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a:lstStyle>
          <a:p>
            <a:r>
              <a:rPr lang="sv-SE"/>
              <a:t>Definitioner</a:t>
            </a:r>
            <a:endParaRPr lang="sv-SE" dirty="0"/>
          </a:p>
        </p:txBody>
      </p:sp>
      <p:sp>
        <p:nvSpPr>
          <p:cNvPr id="7" name="Platshållare för text 7">
            <a:extLst>
              <a:ext uri="{FF2B5EF4-FFF2-40B4-BE49-F238E27FC236}">
                <a16:creationId xmlns:a16="http://schemas.microsoft.com/office/drawing/2014/main" id="{C59ED857-4929-607B-13C7-3AFE2601BB90}"/>
              </a:ext>
            </a:extLst>
          </p:cNvPr>
          <p:cNvSpPr txBox="1">
            <a:spLocks/>
          </p:cNvSpPr>
          <p:nvPr/>
        </p:nvSpPr>
        <p:spPr>
          <a:xfrm>
            <a:off x="368867" y="361950"/>
            <a:ext cx="11487772" cy="330746"/>
          </a:xfrm>
          <a:prstGeom prst="rect">
            <a:avLst/>
          </a:prstGeom>
        </p:spPr>
        <p:txBody>
          <a:bodyPr/>
          <a:lst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800"/>
              <a:t>Om organisatorisk och social arbetsmiljö</a:t>
            </a:r>
          </a:p>
        </p:txBody>
      </p:sp>
    </p:spTree>
    <p:extLst>
      <p:ext uri="{BB962C8B-B14F-4D97-AF65-F5344CB8AC3E}">
        <p14:creationId xmlns:p14="http://schemas.microsoft.com/office/powerpoint/2010/main" val="172693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1000"/>
                                  </p:stCondLst>
                                  <p:childTnLst>
                                    <p:animRot by="120000">
                                      <p:cBhvr>
                                        <p:cTn id="6" dur="200" fill="hold">
                                          <p:stCondLst>
                                            <p:cond delay="0"/>
                                          </p:stCondLst>
                                        </p:cTn>
                                        <p:tgtEl>
                                          <p:spTgt spid="24"/>
                                        </p:tgtEl>
                                        <p:attrNameLst>
                                          <p:attrName>r</p:attrName>
                                        </p:attrNameLst>
                                      </p:cBhvr>
                                    </p:animRot>
                                    <p:animRot by="-240000">
                                      <p:cBhvr>
                                        <p:cTn id="7" dur="400" fill="hold">
                                          <p:stCondLst>
                                            <p:cond delay="400"/>
                                          </p:stCondLst>
                                        </p:cTn>
                                        <p:tgtEl>
                                          <p:spTgt spid="24"/>
                                        </p:tgtEl>
                                        <p:attrNameLst>
                                          <p:attrName>r</p:attrName>
                                        </p:attrNameLst>
                                      </p:cBhvr>
                                    </p:animRot>
                                    <p:animRot by="240000">
                                      <p:cBhvr>
                                        <p:cTn id="8" dur="400" fill="hold">
                                          <p:stCondLst>
                                            <p:cond delay="800"/>
                                          </p:stCondLst>
                                        </p:cTn>
                                        <p:tgtEl>
                                          <p:spTgt spid="24"/>
                                        </p:tgtEl>
                                        <p:attrNameLst>
                                          <p:attrName>r</p:attrName>
                                        </p:attrNameLst>
                                      </p:cBhvr>
                                    </p:animRot>
                                    <p:animRot by="-240000">
                                      <p:cBhvr>
                                        <p:cTn id="9" dur="400" fill="hold">
                                          <p:stCondLst>
                                            <p:cond delay="1200"/>
                                          </p:stCondLst>
                                        </p:cTn>
                                        <p:tgtEl>
                                          <p:spTgt spid="24"/>
                                        </p:tgtEl>
                                        <p:attrNameLst>
                                          <p:attrName>r</p:attrName>
                                        </p:attrNameLst>
                                      </p:cBhvr>
                                    </p:animRot>
                                    <p:animRot by="120000">
                                      <p:cBhvr>
                                        <p:cTn id="10" dur="400" fill="hold">
                                          <p:stCondLst>
                                            <p:cond delay="16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098944-45EA-4925-8CA0-EEA917AF2F38}"/>
              </a:ext>
            </a:extLst>
          </p:cNvPr>
          <p:cNvSpPr>
            <a:spLocks noGrp="1"/>
          </p:cNvSpPr>
          <p:nvPr>
            <p:ph type="title"/>
          </p:nvPr>
        </p:nvSpPr>
        <p:spPr>
          <a:xfrm>
            <a:off x="368866" y="692696"/>
            <a:ext cx="11487773" cy="720080"/>
          </a:xfrm>
        </p:spPr>
        <p:txBody>
          <a:bodyPr/>
          <a:lstStyle/>
          <a:p>
            <a:r>
              <a:rPr lang="sv-SE" dirty="0"/>
              <a:t>4 vinster av att jobba med OSA</a:t>
            </a:r>
          </a:p>
        </p:txBody>
      </p:sp>
      <p:sp>
        <p:nvSpPr>
          <p:cNvPr id="8" name="Platshållare för text 7">
            <a:extLst>
              <a:ext uri="{FF2B5EF4-FFF2-40B4-BE49-F238E27FC236}">
                <a16:creationId xmlns:a16="http://schemas.microsoft.com/office/drawing/2014/main" id="{EE1A06EC-6BD9-BB2F-A041-0E975B14BEE8}"/>
              </a:ext>
            </a:extLst>
          </p:cNvPr>
          <p:cNvSpPr>
            <a:spLocks noGrp="1"/>
          </p:cNvSpPr>
          <p:nvPr>
            <p:ph type="body" sz="quarter" idx="14"/>
          </p:nvPr>
        </p:nvSpPr>
        <p:spPr/>
        <p:txBody>
          <a:bodyPr/>
          <a:lstStyle/>
          <a:p>
            <a:r>
              <a:rPr lang="sv-SE"/>
              <a:t>Om organisatorisk och social arbetsmiljö</a:t>
            </a:r>
          </a:p>
        </p:txBody>
      </p:sp>
      <p:sp>
        <p:nvSpPr>
          <p:cNvPr id="4" name="Platshållare för innehåll 3">
            <a:extLst>
              <a:ext uri="{FF2B5EF4-FFF2-40B4-BE49-F238E27FC236}">
                <a16:creationId xmlns:a16="http://schemas.microsoft.com/office/drawing/2014/main" id="{6214EBD1-5DDE-3369-7EC2-A5BFEB0BCC59}"/>
              </a:ext>
            </a:extLst>
          </p:cNvPr>
          <p:cNvSpPr>
            <a:spLocks noGrp="1"/>
          </p:cNvSpPr>
          <p:nvPr>
            <p:ph sz="quarter" idx="15"/>
          </p:nvPr>
        </p:nvSpPr>
        <p:spPr>
          <a:xfrm>
            <a:off x="1055440" y="1772816"/>
            <a:ext cx="10081120" cy="4174783"/>
          </a:xfrm>
        </p:spPr>
        <p:txBody>
          <a:bodyPr/>
          <a:lstStyle/>
          <a:p>
            <a:r>
              <a:rPr lang="sv-SE"/>
              <a:t>Mindre sjukfrånvaro</a:t>
            </a:r>
          </a:p>
          <a:p>
            <a:r>
              <a:rPr lang="sv-SE"/>
              <a:t>Bättre stämning och färre konflikter</a:t>
            </a:r>
          </a:p>
          <a:p>
            <a:r>
              <a:rPr lang="sv-SE"/>
              <a:t>Engagemang och bättre arbetsresultat</a:t>
            </a:r>
          </a:p>
          <a:p>
            <a:r>
              <a:rPr lang="sv-SE"/>
              <a:t>Attraktiv arbetsplats</a:t>
            </a:r>
          </a:p>
          <a:p>
            <a:endParaRPr lang="sv-SE"/>
          </a:p>
        </p:txBody>
      </p:sp>
      <p:pic>
        <p:nvPicPr>
          <p:cNvPr id="5" name="Bildobjekt 4">
            <a:extLst>
              <a:ext uri="{FF2B5EF4-FFF2-40B4-BE49-F238E27FC236}">
                <a16:creationId xmlns:a16="http://schemas.microsoft.com/office/drawing/2014/main" id="{3B87D630-B5BA-46BC-9EEC-F9982DFCB0AB}"/>
              </a:ext>
            </a:extLst>
          </p:cNvPr>
          <p:cNvPicPr>
            <a:picLocks noChangeAspect="1"/>
          </p:cNvPicPr>
          <p:nvPr/>
        </p:nvPicPr>
        <p:blipFill rotWithShape="1">
          <a:blip r:embed="rId3">
            <a:extLst>
              <a:ext uri="{28A0092B-C50C-407E-A947-70E740481C1C}">
                <a14:useLocalDpi xmlns:a14="http://schemas.microsoft.com/office/drawing/2010/main" val="0"/>
              </a:ext>
            </a:extLst>
          </a:blip>
          <a:srcRect t="46457" r="4467"/>
          <a:stretch/>
        </p:blipFill>
        <p:spPr>
          <a:xfrm>
            <a:off x="2423592" y="3988475"/>
            <a:ext cx="9768408" cy="2874288"/>
          </a:xfrm>
          <a:prstGeom prst="rect">
            <a:avLst/>
          </a:prstGeom>
        </p:spPr>
      </p:pic>
    </p:spTree>
    <p:extLst>
      <p:ext uri="{BB962C8B-B14F-4D97-AF65-F5344CB8AC3E}">
        <p14:creationId xmlns:p14="http://schemas.microsoft.com/office/powerpoint/2010/main" val="225149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1C700B6F-3CBC-E70A-E8DE-78AF68208FC8}"/>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5778"/>
          <a:stretch/>
        </p:blipFill>
        <p:spPr>
          <a:xfrm>
            <a:off x="20" y="10"/>
            <a:ext cx="12191980" cy="6857990"/>
          </a:xfrm>
          <a:noFill/>
        </p:spPr>
      </p:pic>
      <p:sp>
        <p:nvSpPr>
          <p:cNvPr id="17" name="Text Placeholder 2">
            <a:extLst>
              <a:ext uri="{FF2B5EF4-FFF2-40B4-BE49-F238E27FC236}">
                <a16:creationId xmlns:a16="http://schemas.microsoft.com/office/drawing/2014/main" id="{23091540-BE59-12FC-E737-2E87F92F7A06}"/>
              </a:ext>
            </a:extLst>
          </p:cNvPr>
          <p:cNvSpPr>
            <a:spLocks noGrp="1"/>
          </p:cNvSpPr>
          <p:nvPr>
            <p:ph type="body" sz="quarter" idx="13"/>
          </p:nvPr>
        </p:nvSpPr>
        <p:spPr>
          <a:xfrm>
            <a:off x="162000" y="754244"/>
            <a:ext cx="5320234" cy="2302991"/>
          </a:xfrm>
        </p:spPr>
        <p:txBody>
          <a:bodyPr vert="horz" lIns="91440" tIns="45720" rIns="91440" bIns="45720" rtlCol="0" anchor="t">
            <a:noAutofit/>
          </a:bodyPr>
          <a:lstStyle/>
          <a:p>
            <a:pPr algn="ctr"/>
            <a:r>
              <a:rPr lang="en-US" sz="3600" dirty="0">
                <a:latin typeface="Calibri"/>
                <a:cs typeface="Times New Roman"/>
              </a:rPr>
              <a:t>OSA-</a:t>
            </a:r>
            <a:r>
              <a:rPr lang="en-US" sz="3600" dirty="0" err="1">
                <a:latin typeface="Calibri"/>
                <a:cs typeface="Times New Roman"/>
              </a:rPr>
              <a:t>kollen</a:t>
            </a:r>
            <a:r>
              <a:rPr lang="en-US" sz="3600" dirty="0">
                <a:latin typeface="Calibri"/>
                <a:cs typeface="Times New Roman"/>
              </a:rPr>
              <a:t> ger </a:t>
            </a:r>
            <a:r>
              <a:rPr lang="en-US" sz="3600" dirty="0" err="1">
                <a:latin typeface="Calibri"/>
                <a:cs typeface="Times New Roman"/>
              </a:rPr>
              <a:t>stöd</a:t>
            </a:r>
            <a:br>
              <a:rPr lang="en-US" sz="3600" dirty="0"/>
            </a:br>
            <a:r>
              <a:rPr lang="en-US" sz="3600" dirty="0">
                <a:latin typeface="Calibri"/>
                <a:cs typeface="Times New Roman"/>
              </a:rPr>
              <a:t>för HUR man </a:t>
            </a:r>
            <a:r>
              <a:rPr lang="en-US" sz="3600" dirty="0" err="1">
                <a:latin typeface="Calibri"/>
                <a:cs typeface="Times New Roman"/>
              </a:rPr>
              <a:t>uppfyller</a:t>
            </a:r>
            <a:r>
              <a:rPr lang="en-US" sz="3600" dirty="0">
                <a:latin typeface="Calibri"/>
                <a:cs typeface="Times New Roman"/>
              </a:rPr>
              <a:t> </a:t>
            </a:r>
            <a:r>
              <a:rPr lang="en-US" sz="3600" dirty="0" err="1">
                <a:latin typeface="Calibri"/>
                <a:cs typeface="Times New Roman"/>
              </a:rPr>
              <a:t>föreskrifterna</a:t>
            </a:r>
            <a:r>
              <a:rPr lang="en-US" sz="3600" dirty="0">
                <a:latin typeface="Calibri"/>
                <a:cs typeface="Times New Roman"/>
              </a:rPr>
              <a:t> </a:t>
            </a:r>
            <a:endParaRPr lang="en-US" sz="3600" dirty="0"/>
          </a:p>
        </p:txBody>
      </p:sp>
      <p:sp>
        <p:nvSpPr>
          <p:cNvPr id="26" name="Text Placeholder 3">
            <a:extLst>
              <a:ext uri="{FF2B5EF4-FFF2-40B4-BE49-F238E27FC236}">
                <a16:creationId xmlns:a16="http://schemas.microsoft.com/office/drawing/2014/main" id="{92637591-CAF5-ACE4-5700-369896EE3F54}"/>
              </a:ext>
            </a:extLst>
          </p:cNvPr>
          <p:cNvSpPr>
            <a:spLocks noGrp="1"/>
          </p:cNvSpPr>
          <p:nvPr>
            <p:ph type="body" sz="quarter" idx="10"/>
          </p:nvPr>
        </p:nvSpPr>
        <p:spPr>
          <a:xfrm>
            <a:off x="162000" y="6114460"/>
            <a:ext cx="2265113" cy="743540"/>
          </a:xfrm>
        </p:spPr>
        <p:txBody>
          <a:bodyPr/>
          <a:lstStyle/>
          <a:p>
            <a:endParaRPr lang="en-US"/>
          </a:p>
        </p:txBody>
      </p:sp>
    </p:spTree>
    <p:extLst>
      <p:ext uri="{BB962C8B-B14F-4D97-AF65-F5344CB8AC3E}">
        <p14:creationId xmlns:p14="http://schemas.microsoft.com/office/powerpoint/2010/main" val="3993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Onlinemedia 4">
            <a:hlinkClick r:id="" action="ppaction://media"/>
            <a:extLst>
              <a:ext uri="{FF2B5EF4-FFF2-40B4-BE49-F238E27FC236}">
                <a16:creationId xmlns:a16="http://schemas.microsoft.com/office/drawing/2014/main" id="{5B3C62F9-C655-DB56-26CC-A11705F6D8AA}"/>
              </a:ext>
            </a:extLst>
          </p:cNvPr>
          <p:cNvPicPr>
            <a:picLocks noGrp="1" noRot="1" noChangeAspect="1"/>
          </p:cNvPicPr>
          <p:nvPr>
            <p:ph type="media" sz="quarter" idx="10"/>
            <a:videoFile r:link="rId1"/>
          </p:nvPr>
        </p:nvPicPr>
        <p:blipFill>
          <a:blip r:embed="rId4">
            <a:extLst>
              <a:ext uri="{28A0092B-C50C-407E-A947-70E740481C1C}">
                <a14:useLocalDpi xmlns:a14="http://schemas.microsoft.com/office/drawing/2010/main" val="0"/>
              </a:ext>
            </a:extLst>
          </a:blip>
          <a:srcRect/>
          <a:stretch/>
        </p:blipFill>
        <p:spPr>
          <a:xfrm>
            <a:off x="-15094" y="16658"/>
            <a:ext cx="12207094" cy="6863707"/>
          </a:xfrm>
          <a:prstGeom prst="rect">
            <a:avLst/>
          </a:prstGeom>
        </p:spPr>
      </p:pic>
    </p:spTree>
    <p:extLst>
      <p:ext uri="{BB962C8B-B14F-4D97-AF65-F5344CB8AC3E}">
        <p14:creationId xmlns:p14="http://schemas.microsoft.com/office/powerpoint/2010/main" val="9818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0C654EB6-1E99-1EEF-19E9-77F968C8751A}"/>
              </a:ext>
            </a:extLst>
          </p:cNvPr>
          <p:cNvPicPr>
            <a:picLocks noChangeAspect="1"/>
          </p:cNvPicPr>
          <p:nvPr/>
        </p:nvPicPr>
        <p:blipFill rotWithShape="1">
          <a:blip r:embed="rId3"/>
          <a:srcRect l="1" t="289" r="7810" b="32605"/>
          <a:stretch/>
        </p:blipFill>
        <p:spPr>
          <a:xfrm>
            <a:off x="0" y="1"/>
            <a:ext cx="12192000" cy="5603031"/>
          </a:xfrm>
          <a:custGeom>
            <a:avLst/>
            <a:gdLst>
              <a:gd name="connsiteX0" fmla="*/ 0 w 12192000"/>
              <a:gd name="connsiteY0" fmla="*/ 0 h 5603031"/>
              <a:gd name="connsiteX1" fmla="*/ 12192000 w 12192000"/>
              <a:gd name="connsiteY1" fmla="*/ 0 h 5603031"/>
              <a:gd name="connsiteX2" fmla="*/ 12192000 w 12192000"/>
              <a:gd name="connsiteY2" fmla="*/ 5539287 h 5603031"/>
              <a:gd name="connsiteX3" fmla="*/ 12183125 w 12192000"/>
              <a:gd name="connsiteY3" fmla="*/ 5535365 h 5603031"/>
              <a:gd name="connsiteX4" fmla="*/ 6168008 w 12192000"/>
              <a:gd name="connsiteY4" fmla="*/ 4725144 h 5603031"/>
              <a:gd name="connsiteX5" fmla="*/ 1822 w 12192000"/>
              <a:gd name="connsiteY5" fmla="*/ 5602120 h 5603031"/>
              <a:gd name="connsiteX6" fmla="*/ 0 w 12192000"/>
              <a:gd name="connsiteY6" fmla="*/ 5603031 h 560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603031">
                <a:moveTo>
                  <a:pt x="0" y="0"/>
                </a:moveTo>
                <a:lnTo>
                  <a:pt x="12192000" y="0"/>
                </a:lnTo>
                <a:lnTo>
                  <a:pt x="12192000" y="5539287"/>
                </a:lnTo>
                <a:lnTo>
                  <a:pt x="12183125" y="5535365"/>
                </a:lnTo>
                <a:cubicBezTo>
                  <a:pt x="11024716" y="5052761"/>
                  <a:pt x="8765415" y="4725144"/>
                  <a:pt x="6168008" y="4725144"/>
                </a:cubicBezTo>
                <a:cubicBezTo>
                  <a:pt x="3452537" y="4725144"/>
                  <a:pt x="1106608" y="5083221"/>
                  <a:pt x="1822" y="5602120"/>
                </a:cubicBezTo>
                <a:lnTo>
                  <a:pt x="0" y="5603031"/>
                </a:lnTo>
                <a:close/>
              </a:path>
            </a:pathLst>
          </a:custGeom>
        </p:spPr>
      </p:pic>
      <p:pic>
        <p:nvPicPr>
          <p:cNvPr id="2" name="Bild 1">
            <a:extLst>
              <a:ext uri="{FF2B5EF4-FFF2-40B4-BE49-F238E27FC236}">
                <a16:creationId xmlns:a16="http://schemas.microsoft.com/office/drawing/2014/main" id="{54CE6BF8-3901-5161-52CB-86333CF637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739515" y="715848"/>
            <a:ext cx="504057" cy="576064"/>
          </a:xfrm>
          <a:prstGeom prst="rect">
            <a:avLst/>
          </a:prstGeom>
        </p:spPr>
      </p:pic>
      <p:pic>
        <p:nvPicPr>
          <p:cNvPr id="3" name="Bild 2">
            <a:extLst>
              <a:ext uri="{FF2B5EF4-FFF2-40B4-BE49-F238E27FC236}">
                <a16:creationId xmlns:a16="http://schemas.microsoft.com/office/drawing/2014/main" id="{A4EEC3E5-3048-6820-C047-E248CE6CFB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3251684" y="714906"/>
            <a:ext cx="504058" cy="576066"/>
          </a:xfrm>
          <a:prstGeom prst="rect">
            <a:avLst/>
          </a:prstGeom>
        </p:spPr>
      </p:pic>
      <p:sp>
        <p:nvSpPr>
          <p:cNvPr id="11" name="Platshållare för text 10">
            <a:extLst>
              <a:ext uri="{FF2B5EF4-FFF2-40B4-BE49-F238E27FC236}">
                <a16:creationId xmlns:a16="http://schemas.microsoft.com/office/drawing/2014/main" id="{44BA9242-9E93-9B79-4E59-B6048674B340}"/>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872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CF3EC8-2B7A-4134-8BC8-D632821A85A4}"/>
              </a:ext>
            </a:extLst>
          </p:cNvPr>
          <p:cNvSpPr>
            <a:spLocks noGrp="1"/>
          </p:cNvSpPr>
          <p:nvPr>
            <p:ph type="title"/>
          </p:nvPr>
        </p:nvSpPr>
        <p:spPr/>
        <p:txBody>
          <a:bodyPr/>
          <a:lstStyle/>
          <a:p>
            <a:r>
              <a:rPr lang="sv-SE" dirty="0"/>
              <a:t>Förstå OSA</a:t>
            </a:r>
          </a:p>
        </p:txBody>
      </p:sp>
      <p:sp>
        <p:nvSpPr>
          <p:cNvPr id="5" name="Platshållare för text 4">
            <a:extLst>
              <a:ext uri="{FF2B5EF4-FFF2-40B4-BE49-F238E27FC236}">
                <a16:creationId xmlns:a16="http://schemas.microsoft.com/office/drawing/2014/main" id="{9A16E6A7-B389-E1A5-37AB-B3F0E1F44131}"/>
              </a:ext>
            </a:extLst>
          </p:cNvPr>
          <p:cNvSpPr>
            <a:spLocks noGrp="1"/>
          </p:cNvSpPr>
          <p:nvPr>
            <p:ph type="body" sz="quarter" idx="14"/>
          </p:nvPr>
        </p:nvSpPr>
        <p:spPr/>
        <p:txBody>
          <a:bodyPr/>
          <a:lstStyle/>
          <a:p>
            <a:r>
              <a:rPr lang="sv-SE"/>
              <a:t>OSA-kollens delar</a:t>
            </a:r>
          </a:p>
        </p:txBody>
      </p:sp>
      <p:graphicFrame>
        <p:nvGraphicFramePr>
          <p:cNvPr id="8" name="Diagram 7">
            <a:extLst>
              <a:ext uri="{FF2B5EF4-FFF2-40B4-BE49-F238E27FC236}">
                <a16:creationId xmlns:a16="http://schemas.microsoft.com/office/drawing/2014/main" id="{97004A75-A75F-5FF6-963B-0234A118B531}"/>
              </a:ext>
            </a:extLst>
          </p:cNvPr>
          <p:cNvGraphicFramePr/>
          <p:nvPr>
            <p:extLst>
              <p:ext uri="{D42A27DB-BD31-4B8C-83A1-F6EECF244321}">
                <p14:modId xmlns:p14="http://schemas.microsoft.com/office/powerpoint/2010/main" val="456959133"/>
              </p:ext>
            </p:extLst>
          </p:nvPr>
        </p:nvGraphicFramePr>
        <p:xfrm>
          <a:off x="716971" y="1484784"/>
          <a:ext cx="1079156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321737"/>
      </p:ext>
    </p:extLst>
  </p:cSld>
  <p:clrMapOvr>
    <a:masterClrMapping/>
  </p:clrMapOvr>
</p:sld>
</file>

<file path=ppt/theme/theme1.xml><?xml version="1.0" encoding="utf-8"?>
<a:theme xmlns:a="http://schemas.openxmlformats.org/drawingml/2006/main" name="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Suntarbetsliv presentation mall 2023_v1" id="{0313D934-F011-4A58-905B-45E0D43953D2}" vid="{1EAF83A4-08DC-41C8-BE4E-B3159A3F27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95175a-83d6-4cca-8e00-0d2518442864">
      <UserInfo>
        <DisplayName>Victoria Magnusson</DisplayName>
        <AccountId>34</AccountId>
        <AccountType/>
      </UserInfo>
    </SharedWithUsers>
    <dt xmlns="1a6e3fa1-c333-471c-82e6-93548a95aedd" xsi:nil="true"/>
    <TaxCatchAll xmlns="6395175a-83d6-4cca-8e00-0d2518442864" xsi:nil="true"/>
    <lcf76f155ced4ddcb4097134ff3c332f xmlns="1a6e3fa1-c333-471c-82e6-93548a95ae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19" ma:contentTypeDescription="Skapa ett nytt dokument." ma:contentTypeScope="" ma:versionID="c990c5b9a46a675f5712e1e93346bdd6">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24a7f4ca7eee573ecd992361020b13a1"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30afb843-5cf9-4927-ab6f-d94dd58f7248}" ma:internalName="TaxCatchAll" ma:showField="CatchAllData" ma:web="6395175a-83d6-4cca-8e00-0d2518442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4D60B0-E4D7-4874-AEC8-867219D5A339}">
  <ds:schemaRefs>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6395175a-83d6-4cca-8e00-0d2518442864"/>
    <ds:schemaRef ds:uri="1a6e3fa1-c333-471c-82e6-93548a95aedd"/>
    <ds:schemaRef ds:uri="http://purl.org/dc/elements/1.1/"/>
  </ds:schemaRefs>
</ds:datastoreItem>
</file>

<file path=customXml/itemProps2.xml><?xml version="1.0" encoding="utf-8"?>
<ds:datastoreItem xmlns:ds="http://schemas.openxmlformats.org/officeDocument/2006/customXml" ds:itemID="{9A96112E-0E4A-4180-9518-827D2C14217D}">
  <ds:schemaRefs>
    <ds:schemaRef ds:uri="http://schemas.microsoft.com/sharepoint/v3/contenttype/forms"/>
  </ds:schemaRefs>
</ds:datastoreItem>
</file>

<file path=customXml/itemProps3.xml><?xml version="1.0" encoding="utf-8"?>
<ds:datastoreItem xmlns:ds="http://schemas.openxmlformats.org/officeDocument/2006/customXml" ds:itemID="{BCBB1754-6657-4B5B-BE8F-FB7B0A86C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e3fa1-c333-471c-82e6-93548a95aedd"/>
    <ds:schemaRef ds:uri="6395175a-83d6-4cca-8e00-0d2518442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Suntarbetsliv presentation mall 2023_v1.1</Template>
  <TotalTime>85</TotalTime>
  <Words>1237</Words>
  <Application>Microsoft Office PowerPoint</Application>
  <PresentationFormat>Bredbild</PresentationFormat>
  <Paragraphs>164</Paragraphs>
  <Slides>13</Slides>
  <Notes>10</Notes>
  <HiddenSlides>0</HiddenSlides>
  <MMClips>1</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Calibri</vt:lpstr>
      <vt:lpstr>Suntarbetsliv</vt:lpstr>
      <vt:lpstr>PowerPoint-presentation</vt:lpstr>
      <vt:lpstr>PowerPoint-presentation</vt:lpstr>
      <vt:lpstr>PowerPoint-presentation</vt:lpstr>
      <vt:lpstr>PowerPoint-presentation</vt:lpstr>
      <vt:lpstr>4 vinster av att jobba med OSA</vt:lpstr>
      <vt:lpstr>PowerPoint-presentation</vt:lpstr>
      <vt:lpstr>PowerPoint-presentation</vt:lpstr>
      <vt:lpstr>PowerPoint-presentation</vt:lpstr>
      <vt:lpstr>Förstå OSA</vt:lpstr>
      <vt:lpstr>Jobba med OSA</vt:lpstr>
      <vt:lpstr>PowerPoint-presentation</vt:lpstr>
      <vt:lpstr>Forskarnas råd för bättre OSA</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Helena Engelke</dc:creator>
  <cp:lastModifiedBy>Linnea Bjuhr (Suntarbetsliv)</cp:lastModifiedBy>
  <cp:revision>11</cp:revision>
  <cp:lastPrinted>2020-01-30T15:01:59Z</cp:lastPrinted>
  <dcterms:created xsi:type="dcterms:W3CDTF">2023-06-22T14:00:38Z</dcterms:created>
  <dcterms:modified xsi:type="dcterms:W3CDTF">2024-11-14T12:14:35Z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y fmtid="{D5CDD505-2E9C-101B-9397-08002B2CF9AE}" pid="3" name="MediaServiceImageTags">
    <vt:lpwstr/>
  </property>
</Properties>
</file>