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6" r:id="rId3"/>
    <p:sldId id="277" r:id="rId4"/>
    <p:sldId id="283" r:id="rId5"/>
    <p:sldId id="278" r:id="rId6"/>
    <p:sldId id="281" r:id="rId7"/>
    <p:sldId id="282" r:id="rId8"/>
    <p:sldId id="279" r:id="rId9"/>
    <p:sldId id="275" r:id="rId10"/>
    <p:sldId id="269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orient="horz" pos="594" userDrawn="1">
          <p15:clr>
            <a:srgbClr val="A4A3A4"/>
          </p15:clr>
        </p15:guide>
        <p15:guide id="3" orient="horz" pos="82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6608" userDrawn="1">
          <p15:clr>
            <a:srgbClr val="A4A3A4"/>
          </p15:clr>
        </p15:guide>
        <p15:guide id="6" pos="1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2509" autoAdjust="0"/>
  </p:normalViewPr>
  <p:slideViewPr>
    <p:cSldViewPr>
      <p:cViewPr varScale="1">
        <p:scale>
          <a:sx n="87" d="100"/>
          <a:sy n="87" d="100"/>
        </p:scale>
        <p:origin x="114" y="360"/>
      </p:cViewPr>
      <p:guideLst>
        <p:guide orient="horz" pos="3203"/>
        <p:guide orient="horz" pos="594"/>
        <p:guide orient="horz" pos="824"/>
        <p:guide orient="horz" pos="981"/>
        <p:guide pos="6608"/>
        <p:guide pos="1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340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629A0-E83D-4844-BC60-159F4C7DC26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978CD88F-E802-4E35-960C-2988DBDFC92C}">
      <dgm:prSet phldrT="[Text]" custT="1"/>
      <dgm:spPr/>
      <dgm:t>
        <a:bodyPr/>
        <a:lstStyle/>
        <a:p>
          <a:r>
            <a:rPr lang="sv-SE" sz="2400" b="1" dirty="0"/>
            <a:t>START</a:t>
          </a:r>
        </a:p>
      </dgm:t>
    </dgm:pt>
    <dgm:pt modelId="{3DAA5DC3-72E3-4BCB-8144-C07CE2E246D4}" type="parTrans" cxnId="{12F266BB-75DB-48D2-9195-5DE3B03EBAD1}">
      <dgm:prSet/>
      <dgm:spPr/>
      <dgm:t>
        <a:bodyPr/>
        <a:lstStyle/>
        <a:p>
          <a:endParaRPr lang="sv-SE"/>
        </a:p>
      </dgm:t>
    </dgm:pt>
    <dgm:pt modelId="{20F4A34D-0EE3-4B9C-B76D-B68078BEB33A}" type="sibTrans" cxnId="{12F266BB-75DB-48D2-9195-5DE3B03EBAD1}">
      <dgm:prSet/>
      <dgm:spPr/>
      <dgm:t>
        <a:bodyPr/>
        <a:lstStyle/>
        <a:p>
          <a:endParaRPr lang="sv-SE"/>
        </a:p>
      </dgm:t>
    </dgm:pt>
    <dgm:pt modelId="{A43D79C4-C222-4A9E-B61C-EBBDB30F3026}" type="asst">
      <dgm:prSet phldrT="[Text]" custT="1"/>
      <dgm:spPr/>
      <dgm:t>
        <a:bodyPr/>
        <a:lstStyle/>
        <a:p>
          <a:r>
            <a:rPr lang="sv-SE" sz="2000" b="1" dirty="0"/>
            <a:t>Jobba med OSA</a:t>
          </a:r>
        </a:p>
      </dgm:t>
    </dgm:pt>
    <dgm:pt modelId="{6A926755-DC88-4591-A20D-8E726774581B}" type="parTrans" cxnId="{5DB1DFF5-F9BB-4801-907B-8F4F1E6E493F}">
      <dgm:prSet/>
      <dgm:spPr/>
      <dgm:t>
        <a:bodyPr/>
        <a:lstStyle/>
        <a:p>
          <a:endParaRPr lang="sv-SE"/>
        </a:p>
      </dgm:t>
    </dgm:pt>
    <dgm:pt modelId="{72250AF0-D2B1-4356-8BB5-F43335CB1F6B}" type="sibTrans" cxnId="{5DB1DFF5-F9BB-4801-907B-8F4F1E6E493F}">
      <dgm:prSet/>
      <dgm:spPr/>
      <dgm:t>
        <a:bodyPr/>
        <a:lstStyle/>
        <a:p>
          <a:endParaRPr lang="sv-SE"/>
        </a:p>
      </dgm:t>
    </dgm:pt>
    <dgm:pt modelId="{D8F1586F-BDB0-4D92-82E7-8D938755914A}" type="asst">
      <dgm:prSet phldrT="[Text]"/>
      <dgm:spPr/>
      <dgm:t>
        <a:bodyPr/>
        <a:lstStyle/>
        <a:p>
          <a:r>
            <a:rPr lang="sv-SE" dirty="0"/>
            <a:t>Om OSA</a:t>
          </a:r>
        </a:p>
      </dgm:t>
    </dgm:pt>
    <dgm:pt modelId="{32EB9F36-EB4B-4074-A9C9-47AFE54AED75}" type="parTrans" cxnId="{E3EFE529-F9B9-47D4-B671-4FE564F0CC1C}">
      <dgm:prSet/>
      <dgm:spPr/>
      <dgm:t>
        <a:bodyPr/>
        <a:lstStyle/>
        <a:p>
          <a:endParaRPr lang="sv-SE"/>
        </a:p>
      </dgm:t>
    </dgm:pt>
    <dgm:pt modelId="{92D9830F-B056-4179-AB8A-9952F2ED09C5}" type="sibTrans" cxnId="{E3EFE529-F9B9-47D4-B671-4FE564F0CC1C}">
      <dgm:prSet/>
      <dgm:spPr/>
      <dgm:t>
        <a:bodyPr/>
        <a:lstStyle/>
        <a:p>
          <a:endParaRPr lang="sv-SE"/>
        </a:p>
      </dgm:t>
    </dgm:pt>
    <dgm:pt modelId="{DFDAEE6D-0B21-44B0-B913-21F436C5DD1D}" type="asst">
      <dgm:prSet phldrT="[Text]"/>
      <dgm:spPr/>
      <dgm:t>
        <a:bodyPr/>
        <a:lstStyle/>
        <a:p>
          <a:r>
            <a:rPr lang="sv-SE" dirty="0"/>
            <a:t>Arbetsbelastning</a:t>
          </a:r>
        </a:p>
      </dgm:t>
    </dgm:pt>
    <dgm:pt modelId="{40E8FD19-1F32-46EE-A276-8882891A613D}" type="parTrans" cxnId="{CE113C0F-C7A7-4A2D-A247-444128CB0CD1}">
      <dgm:prSet/>
      <dgm:spPr/>
      <dgm:t>
        <a:bodyPr/>
        <a:lstStyle/>
        <a:p>
          <a:endParaRPr lang="sv-SE"/>
        </a:p>
      </dgm:t>
    </dgm:pt>
    <dgm:pt modelId="{2476C9CA-9D52-498B-BD66-B8DE6214349C}" type="sibTrans" cxnId="{CE113C0F-C7A7-4A2D-A247-444128CB0CD1}">
      <dgm:prSet/>
      <dgm:spPr/>
      <dgm:t>
        <a:bodyPr/>
        <a:lstStyle/>
        <a:p>
          <a:endParaRPr lang="sv-SE"/>
        </a:p>
      </dgm:t>
    </dgm:pt>
    <dgm:pt modelId="{3819E0FF-F82D-4BA9-92CF-813E3DE5FE71}" type="asst">
      <dgm:prSet phldrT="[Text]"/>
      <dgm:spPr/>
      <dgm:t>
        <a:bodyPr/>
        <a:lstStyle/>
        <a:p>
          <a:r>
            <a:rPr lang="sv-SE" dirty="0"/>
            <a:t>Kränkande särbehandling</a:t>
          </a:r>
        </a:p>
      </dgm:t>
    </dgm:pt>
    <dgm:pt modelId="{E971030A-840E-40E7-BCA9-D8B29C0E5E57}" type="parTrans" cxnId="{FBD6E184-44DD-4EB7-9386-009ADF8708C0}">
      <dgm:prSet/>
      <dgm:spPr/>
      <dgm:t>
        <a:bodyPr/>
        <a:lstStyle/>
        <a:p>
          <a:endParaRPr lang="sv-SE"/>
        </a:p>
      </dgm:t>
    </dgm:pt>
    <dgm:pt modelId="{F312B430-7F3A-4DE0-A87A-3E0DE5187273}" type="sibTrans" cxnId="{FBD6E184-44DD-4EB7-9386-009ADF8708C0}">
      <dgm:prSet/>
      <dgm:spPr/>
      <dgm:t>
        <a:bodyPr/>
        <a:lstStyle/>
        <a:p>
          <a:endParaRPr lang="sv-SE"/>
        </a:p>
      </dgm:t>
    </dgm:pt>
    <dgm:pt modelId="{3A9D8B23-263E-4585-90A0-7750ECE2F855}" type="asst">
      <dgm:prSet phldrT="[Text]"/>
      <dgm:spPr/>
      <dgm:t>
        <a:bodyPr/>
        <a:lstStyle/>
        <a:p>
          <a:r>
            <a:rPr lang="sv-SE" dirty="0"/>
            <a:t>Checklistor</a:t>
          </a:r>
        </a:p>
      </dgm:t>
    </dgm:pt>
    <dgm:pt modelId="{91ACA531-CD1F-43DC-9B9E-EE3A282D6424}" type="parTrans" cxnId="{09FC8920-476F-4E47-B22F-E83B3CDE9C1B}">
      <dgm:prSet/>
      <dgm:spPr/>
      <dgm:t>
        <a:bodyPr/>
        <a:lstStyle/>
        <a:p>
          <a:endParaRPr lang="sv-SE"/>
        </a:p>
      </dgm:t>
    </dgm:pt>
    <dgm:pt modelId="{0FE7480F-F83F-4BBE-91CA-164D92EA31B4}" type="sibTrans" cxnId="{09FC8920-476F-4E47-B22F-E83B3CDE9C1B}">
      <dgm:prSet/>
      <dgm:spPr/>
      <dgm:t>
        <a:bodyPr/>
        <a:lstStyle/>
        <a:p>
          <a:endParaRPr lang="sv-SE"/>
        </a:p>
      </dgm:t>
    </dgm:pt>
    <dgm:pt modelId="{6E45E181-5848-45B2-94D5-1AA6B0E0F547}" type="asst">
      <dgm:prSet phldrT="[Text]"/>
      <dgm:spPr/>
      <dgm:t>
        <a:bodyPr/>
        <a:lstStyle/>
        <a:p>
          <a:r>
            <a:rPr lang="sv-SE" dirty="0"/>
            <a:t>Gruppövningar</a:t>
          </a:r>
        </a:p>
      </dgm:t>
    </dgm:pt>
    <dgm:pt modelId="{23DE5BD4-B032-4BEA-AAFB-986FACAD1F94}" type="parTrans" cxnId="{29C3931B-F5B4-4634-8A51-B068C197C19F}">
      <dgm:prSet/>
      <dgm:spPr/>
      <dgm:t>
        <a:bodyPr/>
        <a:lstStyle/>
        <a:p>
          <a:endParaRPr lang="sv-SE"/>
        </a:p>
      </dgm:t>
    </dgm:pt>
    <dgm:pt modelId="{8D121930-C931-4B65-8DA0-910EAB9D2B37}" type="sibTrans" cxnId="{29C3931B-F5B4-4634-8A51-B068C197C19F}">
      <dgm:prSet/>
      <dgm:spPr/>
      <dgm:t>
        <a:bodyPr/>
        <a:lstStyle/>
        <a:p>
          <a:endParaRPr lang="sv-SE"/>
        </a:p>
      </dgm:t>
    </dgm:pt>
    <dgm:pt modelId="{2B6C5D20-311E-4DD7-BAEE-183838F1366E}" type="asst">
      <dgm:prSet phldrT="[Text]"/>
      <dgm:spPr/>
      <dgm:t>
        <a:bodyPr/>
        <a:lstStyle/>
        <a:p>
          <a:r>
            <a:rPr lang="sv-SE" dirty="0"/>
            <a:t>Stöd för SAM</a:t>
          </a:r>
        </a:p>
      </dgm:t>
    </dgm:pt>
    <dgm:pt modelId="{59B35C4C-EF6F-4C07-8000-9765DBA765A2}" type="parTrans" cxnId="{CCC2578A-416B-42E9-9DFB-8D97D1DE0CBE}">
      <dgm:prSet/>
      <dgm:spPr/>
      <dgm:t>
        <a:bodyPr/>
        <a:lstStyle/>
        <a:p>
          <a:endParaRPr lang="sv-SE"/>
        </a:p>
      </dgm:t>
    </dgm:pt>
    <dgm:pt modelId="{99F536F8-9B39-4F1B-B749-234536E88080}" type="sibTrans" cxnId="{CCC2578A-416B-42E9-9DFB-8D97D1DE0CBE}">
      <dgm:prSet/>
      <dgm:spPr/>
      <dgm:t>
        <a:bodyPr/>
        <a:lstStyle/>
        <a:p>
          <a:endParaRPr lang="sv-SE"/>
        </a:p>
      </dgm:t>
    </dgm:pt>
    <dgm:pt modelId="{BA2C59BD-397B-4E93-9A21-F2FCAC7FAE66}" type="asst">
      <dgm:prSet phldrT="[Text]"/>
      <dgm:spPr/>
      <dgm:t>
        <a:bodyPr/>
        <a:lstStyle/>
        <a:p>
          <a:r>
            <a:rPr lang="sv-SE" dirty="0"/>
            <a:t>Filmer med reflektionsfrågor</a:t>
          </a:r>
        </a:p>
      </dgm:t>
    </dgm:pt>
    <dgm:pt modelId="{11524B69-9C31-462F-8B76-B789F73993DD}" type="parTrans" cxnId="{2FC4ADC1-A006-42C6-9985-0D4B425260EB}">
      <dgm:prSet/>
      <dgm:spPr/>
      <dgm:t>
        <a:bodyPr/>
        <a:lstStyle/>
        <a:p>
          <a:endParaRPr lang="sv-SE"/>
        </a:p>
      </dgm:t>
    </dgm:pt>
    <dgm:pt modelId="{34DE1214-78B1-4C41-B049-304B865D751C}" type="sibTrans" cxnId="{2FC4ADC1-A006-42C6-9985-0D4B425260EB}">
      <dgm:prSet/>
      <dgm:spPr/>
      <dgm:t>
        <a:bodyPr/>
        <a:lstStyle/>
        <a:p>
          <a:endParaRPr lang="sv-SE"/>
        </a:p>
      </dgm:t>
    </dgm:pt>
    <dgm:pt modelId="{8E3ACA0C-D572-43E0-AE1B-7FC350525658}" type="asst">
      <dgm:prSet phldrT="[Text]" custT="1"/>
      <dgm:spPr/>
      <dgm:t>
        <a:bodyPr/>
        <a:lstStyle/>
        <a:p>
          <a:r>
            <a:rPr lang="sv-SE" sz="2000" b="1" dirty="0"/>
            <a:t>Förstå OSA</a:t>
          </a:r>
        </a:p>
      </dgm:t>
    </dgm:pt>
    <dgm:pt modelId="{1BBBCA27-0341-431B-89DA-D0EB5648EAAF}" type="sibTrans" cxnId="{AC978644-A253-4947-9898-9DF27A06B6DB}">
      <dgm:prSet/>
      <dgm:spPr/>
      <dgm:t>
        <a:bodyPr/>
        <a:lstStyle/>
        <a:p>
          <a:endParaRPr lang="sv-SE"/>
        </a:p>
      </dgm:t>
    </dgm:pt>
    <dgm:pt modelId="{C02EA016-CAA0-4B48-BB1E-494DA299FC94}" type="parTrans" cxnId="{AC978644-A253-4947-9898-9DF27A06B6DB}">
      <dgm:prSet/>
      <dgm:spPr/>
      <dgm:t>
        <a:bodyPr/>
        <a:lstStyle/>
        <a:p>
          <a:endParaRPr lang="sv-SE"/>
        </a:p>
      </dgm:t>
    </dgm:pt>
    <dgm:pt modelId="{361A8091-5470-45DB-A677-4AA71BD90642}" type="asst">
      <dgm:prSet phldrT="[Text]"/>
      <dgm:spPr/>
      <dgm:t>
        <a:bodyPr/>
        <a:lstStyle/>
        <a:p>
          <a:r>
            <a:rPr lang="sv-SE" dirty="0"/>
            <a:t>Arbetstidens förläggning</a:t>
          </a:r>
        </a:p>
      </dgm:t>
    </dgm:pt>
    <dgm:pt modelId="{3DC8F6B0-61B8-4E07-B73E-AA95A09AC099}" type="parTrans" cxnId="{ACC6D24F-57C1-4C79-9010-32D33B69713C}">
      <dgm:prSet/>
      <dgm:spPr/>
      <dgm:t>
        <a:bodyPr/>
        <a:lstStyle/>
        <a:p>
          <a:endParaRPr lang="sv-SE"/>
        </a:p>
      </dgm:t>
    </dgm:pt>
    <dgm:pt modelId="{DE9E54AD-BBA4-4D26-B7FA-F1820F322F99}" type="sibTrans" cxnId="{ACC6D24F-57C1-4C79-9010-32D33B69713C}">
      <dgm:prSet/>
      <dgm:spPr/>
      <dgm:t>
        <a:bodyPr/>
        <a:lstStyle/>
        <a:p>
          <a:endParaRPr lang="sv-SE"/>
        </a:p>
      </dgm:t>
    </dgm:pt>
    <dgm:pt modelId="{8E234173-AA91-4093-9FA8-5D8F51FA70BD}" type="pres">
      <dgm:prSet presAssocID="{5EF629A0-E83D-4844-BC60-159F4C7DC26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7FA18F-8490-463A-8FD5-1E9F23B20D79}" type="pres">
      <dgm:prSet presAssocID="{978CD88F-E802-4E35-960C-2988DBDFC92C}" presName="hierRoot1" presStyleCnt="0">
        <dgm:presLayoutVars>
          <dgm:hierBranch val="init"/>
        </dgm:presLayoutVars>
      </dgm:prSet>
      <dgm:spPr/>
    </dgm:pt>
    <dgm:pt modelId="{857C97E5-D930-4407-A0B9-8618AF39CDB7}" type="pres">
      <dgm:prSet presAssocID="{978CD88F-E802-4E35-960C-2988DBDFC92C}" presName="rootComposite1" presStyleCnt="0"/>
      <dgm:spPr/>
    </dgm:pt>
    <dgm:pt modelId="{FB9F0B06-006B-4F65-A3CD-0625EC2CF810}" type="pres">
      <dgm:prSet presAssocID="{978CD88F-E802-4E35-960C-2988DBDFC92C}" presName="rootText1" presStyleLbl="alignAcc1" presStyleIdx="0" presStyleCnt="0">
        <dgm:presLayoutVars>
          <dgm:chPref val="3"/>
        </dgm:presLayoutVars>
      </dgm:prSet>
      <dgm:spPr/>
    </dgm:pt>
    <dgm:pt modelId="{754F2411-C7B2-45CF-850B-DA3AF3385150}" type="pres">
      <dgm:prSet presAssocID="{978CD88F-E802-4E35-960C-2988DBDFC92C}" presName="topArc1" presStyleLbl="parChTrans1D1" presStyleIdx="0" presStyleCnt="22"/>
      <dgm:spPr/>
    </dgm:pt>
    <dgm:pt modelId="{0325B999-A234-46E1-9E2D-6DEF562E20AA}" type="pres">
      <dgm:prSet presAssocID="{978CD88F-E802-4E35-960C-2988DBDFC92C}" presName="bottomArc1" presStyleLbl="parChTrans1D1" presStyleIdx="1" presStyleCnt="22"/>
      <dgm:spPr/>
    </dgm:pt>
    <dgm:pt modelId="{74323CE5-28C6-489A-BBF2-E13B01911C98}" type="pres">
      <dgm:prSet presAssocID="{978CD88F-E802-4E35-960C-2988DBDFC92C}" presName="topConnNode1" presStyleLbl="node1" presStyleIdx="0" presStyleCnt="0"/>
      <dgm:spPr/>
    </dgm:pt>
    <dgm:pt modelId="{D60BAC06-F385-4F77-A02F-459B228DC938}" type="pres">
      <dgm:prSet presAssocID="{978CD88F-E802-4E35-960C-2988DBDFC92C}" presName="hierChild2" presStyleCnt="0"/>
      <dgm:spPr/>
    </dgm:pt>
    <dgm:pt modelId="{C2B14AC9-A158-4547-ACE9-7BA04B21026C}" type="pres">
      <dgm:prSet presAssocID="{978CD88F-E802-4E35-960C-2988DBDFC92C}" presName="hierChild3" presStyleCnt="0"/>
      <dgm:spPr/>
    </dgm:pt>
    <dgm:pt modelId="{9E39D1D6-E341-471B-B398-319123F93242}" type="pres">
      <dgm:prSet presAssocID="{C02EA016-CAA0-4B48-BB1E-494DA299FC94}" presName="Name101" presStyleLbl="parChTrans1D2" presStyleIdx="0" presStyleCnt="2"/>
      <dgm:spPr/>
    </dgm:pt>
    <dgm:pt modelId="{1EC4BE4B-6BDC-4DF2-91B7-E278833638D2}" type="pres">
      <dgm:prSet presAssocID="{8E3ACA0C-D572-43E0-AE1B-7FC350525658}" presName="hierRoot3" presStyleCnt="0">
        <dgm:presLayoutVars>
          <dgm:hierBranch val="init"/>
        </dgm:presLayoutVars>
      </dgm:prSet>
      <dgm:spPr/>
    </dgm:pt>
    <dgm:pt modelId="{824DBD23-DFC6-4299-B3F3-E157EE81B6B9}" type="pres">
      <dgm:prSet presAssocID="{8E3ACA0C-D572-43E0-AE1B-7FC350525658}" presName="rootComposite3" presStyleCnt="0"/>
      <dgm:spPr/>
    </dgm:pt>
    <dgm:pt modelId="{7411B77F-D8C9-46E9-B4FA-DD2EF0CCB98D}" type="pres">
      <dgm:prSet presAssocID="{8E3ACA0C-D572-43E0-AE1B-7FC350525658}" presName="rootText3" presStyleLbl="alignAcc1" presStyleIdx="0" presStyleCnt="0">
        <dgm:presLayoutVars>
          <dgm:chPref val="3"/>
        </dgm:presLayoutVars>
      </dgm:prSet>
      <dgm:spPr/>
    </dgm:pt>
    <dgm:pt modelId="{E2C5D926-A8AE-41D4-A7FC-9F9AA7638842}" type="pres">
      <dgm:prSet presAssocID="{8E3ACA0C-D572-43E0-AE1B-7FC350525658}" presName="topArc3" presStyleLbl="parChTrans1D1" presStyleIdx="2" presStyleCnt="22"/>
      <dgm:spPr/>
    </dgm:pt>
    <dgm:pt modelId="{57AA8E12-5A96-4B4C-9EA0-FBFC78F8967E}" type="pres">
      <dgm:prSet presAssocID="{8E3ACA0C-D572-43E0-AE1B-7FC350525658}" presName="bottomArc3" presStyleLbl="parChTrans1D1" presStyleIdx="3" presStyleCnt="22"/>
      <dgm:spPr/>
    </dgm:pt>
    <dgm:pt modelId="{4359D372-C41A-4DE6-AE0F-02CC71F10D74}" type="pres">
      <dgm:prSet presAssocID="{8E3ACA0C-D572-43E0-AE1B-7FC350525658}" presName="topConnNode3" presStyleLbl="asst1" presStyleIdx="0" presStyleCnt="0"/>
      <dgm:spPr/>
    </dgm:pt>
    <dgm:pt modelId="{10BA58F6-4C44-4CB8-AB86-C9B2B0A0CEC5}" type="pres">
      <dgm:prSet presAssocID="{8E3ACA0C-D572-43E0-AE1B-7FC350525658}" presName="hierChild6" presStyleCnt="0"/>
      <dgm:spPr/>
    </dgm:pt>
    <dgm:pt modelId="{A51A7211-BC03-4CB4-9AC9-7D93F907F8DA}" type="pres">
      <dgm:prSet presAssocID="{8E3ACA0C-D572-43E0-AE1B-7FC350525658}" presName="hierChild7" presStyleCnt="0"/>
      <dgm:spPr/>
    </dgm:pt>
    <dgm:pt modelId="{A0874633-1121-47E4-845F-99535B5BCFE0}" type="pres">
      <dgm:prSet presAssocID="{32EB9F36-EB4B-4074-A9C9-47AFE54AED75}" presName="Name101" presStyleLbl="parChTrans1D3" presStyleIdx="0" presStyleCnt="8"/>
      <dgm:spPr/>
    </dgm:pt>
    <dgm:pt modelId="{C54F481F-A054-4625-8CFF-E371F82FB222}" type="pres">
      <dgm:prSet presAssocID="{D8F1586F-BDB0-4D92-82E7-8D938755914A}" presName="hierRoot3" presStyleCnt="0">
        <dgm:presLayoutVars>
          <dgm:hierBranch val="init"/>
        </dgm:presLayoutVars>
      </dgm:prSet>
      <dgm:spPr/>
    </dgm:pt>
    <dgm:pt modelId="{BF234584-5DDA-4627-898F-45E3EA68F859}" type="pres">
      <dgm:prSet presAssocID="{D8F1586F-BDB0-4D92-82E7-8D938755914A}" presName="rootComposite3" presStyleCnt="0"/>
      <dgm:spPr/>
    </dgm:pt>
    <dgm:pt modelId="{23FA7F9F-EA1C-48F7-B04E-078F2C032C06}" type="pres">
      <dgm:prSet presAssocID="{D8F1586F-BDB0-4D92-82E7-8D938755914A}" presName="rootText3" presStyleLbl="alignAcc1" presStyleIdx="0" presStyleCnt="0">
        <dgm:presLayoutVars>
          <dgm:chPref val="3"/>
        </dgm:presLayoutVars>
      </dgm:prSet>
      <dgm:spPr/>
    </dgm:pt>
    <dgm:pt modelId="{B9DC6B6B-4135-474C-867C-DA12771BF843}" type="pres">
      <dgm:prSet presAssocID="{D8F1586F-BDB0-4D92-82E7-8D938755914A}" presName="topArc3" presStyleLbl="parChTrans1D1" presStyleIdx="4" presStyleCnt="22"/>
      <dgm:spPr/>
    </dgm:pt>
    <dgm:pt modelId="{89D93A83-9C2C-4A0B-BB26-11DFA5FDD1D2}" type="pres">
      <dgm:prSet presAssocID="{D8F1586F-BDB0-4D92-82E7-8D938755914A}" presName="bottomArc3" presStyleLbl="parChTrans1D1" presStyleIdx="5" presStyleCnt="22"/>
      <dgm:spPr/>
    </dgm:pt>
    <dgm:pt modelId="{DEC16A97-472C-484A-B0BF-31D061A88F15}" type="pres">
      <dgm:prSet presAssocID="{D8F1586F-BDB0-4D92-82E7-8D938755914A}" presName="topConnNode3" presStyleLbl="asst1" presStyleIdx="0" presStyleCnt="0"/>
      <dgm:spPr/>
    </dgm:pt>
    <dgm:pt modelId="{7BB92386-24F8-4E6D-81DD-F3A05F6B749C}" type="pres">
      <dgm:prSet presAssocID="{D8F1586F-BDB0-4D92-82E7-8D938755914A}" presName="hierChild6" presStyleCnt="0"/>
      <dgm:spPr/>
    </dgm:pt>
    <dgm:pt modelId="{D83DA81A-8A57-4FD7-BB37-2034D1CA030A}" type="pres">
      <dgm:prSet presAssocID="{D8F1586F-BDB0-4D92-82E7-8D938755914A}" presName="hierChild7" presStyleCnt="0"/>
      <dgm:spPr/>
    </dgm:pt>
    <dgm:pt modelId="{7D6FAD21-C2B1-4085-9C61-2DDE4602E033}" type="pres">
      <dgm:prSet presAssocID="{40E8FD19-1F32-46EE-A276-8882891A613D}" presName="Name101" presStyleLbl="parChTrans1D3" presStyleIdx="1" presStyleCnt="8"/>
      <dgm:spPr/>
    </dgm:pt>
    <dgm:pt modelId="{42995F5C-7622-44A0-9AA3-A27169E8FA8E}" type="pres">
      <dgm:prSet presAssocID="{DFDAEE6D-0B21-44B0-B913-21F436C5DD1D}" presName="hierRoot3" presStyleCnt="0">
        <dgm:presLayoutVars>
          <dgm:hierBranch val="init"/>
        </dgm:presLayoutVars>
      </dgm:prSet>
      <dgm:spPr/>
    </dgm:pt>
    <dgm:pt modelId="{646A5B48-7829-45FB-ABC9-A94F7ACDFD3D}" type="pres">
      <dgm:prSet presAssocID="{DFDAEE6D-0B21-44B0-B913-21F436C5DD1D}" presName="rootComposite3" presStyleCnt="0"/>
      <dgm:spPr/>
    </dgm:pt>
    <dgm:pt modelId="{256AB689-9C1E-4203-A87B-65E8590B93B9}" type="pres">
      <dgm:prSet presAssocID="{DFDAEE6D-0B21-44B0-B913-21F436C5DD1D}" presName="rootText3" presStyleLbl="alignAcc1" presStyleIdx="0" presStyleCnt="0">
        <dgm:presLayoutVars>
          <dgm:chPref val="3"/>
        </dgm:presLayoutVars>
      </dgm:prSet>
      <dgm:spPr/>
    </dgm:pt>
    <dgm:pt modelId="{31FD5B5C-57E8-44C7-8603-F0F440E73CD3}" type="pres">
      <dgm:prSet presAssocID="{DFDAEE6D-0B21-44B0-B913-21F436C5DD1D}" presName="topArc3" presStyleLbl="parChTrans1D1" presStyleIdx="6" presStyleCnt="22"/>
      <dgm:spPr/>
    </dgm:pt>
    <dgm:pt modelId="{0E1E8FA9-59AF-4C62-A983-8EAF9DC26978}" type="pres">
      <dgm:prSet presAssocID="{DFDAEE6D-0B21-44B0-B913-21F436C5DD1D}" presName="bottomArc3" presStyleLbl="parChTrans1D1" presStyleIdx="7" presStyleCnt="22"/>
      <dgm:spPr/>
    </dgm:pt>
    <dgm:pt modelId="{B3A452C2-9462-4966-90AB-726CF7C34627}" type="pres">
      <dgm:prSet presAssocID="{DFDAEE6D-0B21-44B0-B913-21F436C5DD1D}" presName="topConnNode3" presStyleLbl="asst1" presStyleIdx="0" presStyleCnt="0"/>
      <dgm:spPr/>
    </dgm:pt>
    <dgm:pt modelId="{B4BA7C81-0920-49A4-A994-B5341515577E}" type="pres">
      <dgm:prSet presAssocID="{DFDAEE6D-0B21-44B0-B913-21F436C5DD1D}" presName="hierChild6" presStyleCnt="0"/>
      <dgm:spPr/>
    </dgm:pt>
    <dgm:pt modelId="{40B7F279-8067-40D5-9CE7-10F7544503B7}" type="pres">
      <dgm:prSet presAssocID="{DFDAEE6D-0B21-44B0-B913-21F436C5DD1D}" presName="hierChild7" presStyleCnt="0"/>
      <dgm:spPr/>
    </dgm:pt>
    <dgm:pt modelId="{2A738C2E-4E7F-4E25-984F-72F15B43AE11}" type="pres">
      <dgm:prSet presAssocID="{3DC8F6B0-61B8-4E07-B73E-AA95A09AC099}" presName="Name101" presStyleLbl="parChTrans1D3" presStyleIdx="2" presStyleCnt="8"/>
      <dgm:spPr/>
    </dgm:pt>
    <dgm:pt modelId="{A7006EC8-D518-4DB9-B281-B871F2998C67}" type="pres">
      <dgm:prSet presAssocID="{361A8091-5470-45DB-A677-4AA71BD90642}" presName="hierRoot3" presStyleCnt="0">
        <dgm:presLayoutVars>
          <dgm:hierBranch val="init"/>
        </dgm:presLayoutVars>
      </dgm:prSet>
      <dgm:spPr/>
    </dgm:pt>
    <dgm:pt modelId="{C4F813EE-CD6A-4231-AA80-1D7EDF2BA206}" type="pres">
      <dgm:prSet presAssocID="{361A8091-5470-45DB-A677-4AA71BD90642}" presName="rootComposite3" presStyleCnt="0"/>
      <dgm:spPr/>
    </dgm:pt>
    <dgm:pt modelId="{B8C41BCE-66BA-463E-956E-DD44B42D0697}" type="pres">
      <dgm:prSet presAssocID="{361A8091-5470-45DB-A677-4AA71BD90642}" presName="rootText3" presStyleLbl="alignAcc1" presStyleIdx="0" presStyleCnt="0">
        <dgm:presLayoutVars>
          <dgm:chPref val="3"/>
        </dgm:presLayoutVars>
      </dgm:prSet>
      <dgm:spPr/>
    </dgm:pt>
    <dgm:pt modelId="{4FC3F2DD-2D7D-427E-8388-EB404834569E}" type="pres">
      <dgm:prSet presAssocID="{361A8091-5470-45DB-A677-4AA71BD90642}" presName="topArc3" presStyleLbl="parChTrans1D1" presStyleIdx="8" presStyleCnt="22"/>
      <dgm:spPr/>
    </dgm:pt>
    <dgm:pt modelId="{F3EA77C3-F7DA-4E06-A2CA-CA2687DB8946}" type="pres">
      <dgm:prSet presAssocID="{361A8091-5470-45DB-A677-4AA71BD90642}" presName="bottomArc3" presStyleLbl="parChTrans1D1" presStyleIdx="9" presStyleCnt="22"/>
      <dgm:spPr/>
    </dgm:pt>
    <dgm:pt modelId="{B83413E8-3442-4A45-B4FA-835F74C331A0}" type="pres">
      <dgm:prSet presAssocID="{361A8091-5470-45DB-A677-4AA71BD90642}" presName="topConnNode3" presStyleLbl="asst1" presStyleIdx="0" presStyleCnt="0"/>
      <dgm:spPr/>
    </dgm:pt>
    <dgm:pt modelId="{D054F025-CED1-40D3-B90F-7C427D4053CE}" type="pres">
      <dgm:prSet presAssocID="{361A8091-5470-45DB-A677-4AA71BD90642}" presName="hierChild6" presStyleCnt="0"/>
      <dgm:spPr/>
    </dgm:pt>
    <dgm:pt modelId="{98386353-79E4-40AA-88C7-FB76B35F3AAF}" type="pres">
      <dgm:prSet presAssocID="{361A8091-5470-45DB-A677-4AA71BD90642}" presName="hierChild7" presStyleCnt="0"/>
      <dgm:spPr/>
    </dgm:pt>
    <dgm:pt modelId="{15C32B6C-11C7-467C-A70B-2F67378B3BFB}" type="pres">
      <dgm:prSet presAssocID="{E971030A-840E-40E7-BCA9-D8B29C0E5E57}" presName="Name101" presStyleLbl="parChTrans1D3" presStyleIdx="3" presStyleCnt="8"/>
      <dgm:spPr/>
    </dgm:pt>
    <dgm:pt modelId="{369F1CD3-3C2B-4CEB-8821-CB5EEF0E46C5}" type="pres">
      <dgm:prSet presAssocID="{3819E0FF-F82D-4BA9-92CF-813E3DE5FE71}" presName="hierRoot3" presStyleCnt="0">
        <dgm:presLayoutVars>
          <dgm:hierBranch val="init"/>
        </dgm:presLayoutVars>
      </dgm:prSet>
      <dgm:spPr/>
    </dgm:pt>
    <dgm:pt modelId="{BDD54BEC-E6FB-4AF3-86EC-7FD550F60421}" type="pres">
      <dgm:prSet presAssocID="{3819E0FF-F82D-4BA9-92CF-813E3DE5FE71}" presName="rootComposite3" presStyleCnt="0"/>
      <dgm:spPr/>
    </dgm:pt>
    <dgm:pt modelId="{EE2E32E0-C9D2-45CB-B2A3-EF028BD9E1ED}" type="pres">
      <dgm:prSet presAssocID="{3819E0FF-F82D-4BA9-92CF-813E3DE5FE71}" presName="rootText3" presStyleLbl="alignAcc1" presStyleIdx="0" presStyleCnt="0">
        <dgm:presLayoutVars>
          <dgm:chPref val="3"/>
        </dgm:presLayoutVars>
      </dgm:prSet>
      <dgm:spPr/>
    </dgm:pt>
    <dgm:pt modelId="{27FF8E11-CD03-4896-857B-81651074CEA5}" type="pres">
      <dgm:prSet presAssocID="{3819E0FF-F82D-4BA9-92CF-813E3DE5FE71}" presName="topArc3" presStyleLbl="parChTrans1D1" presStyleIdx="10" presStyleCnt="22"/>
      <dgm:spPr/>
    </dgm:pt>
    <dgm:pt modelId="{44BDA5B6-9D3D-4947-A124-23B02BBEB19E}" type="pres">
      <dgm:prSet presAssocID="{3819E0FF-F82D-4BA9-92CF-813E3DE5FE71}" presName="bottomArc3" presStyleLbl="parChTrans1D1" presStyleIdx="11" presStyleCnt="22"/>
      <dgm:spPr/>
    </dgm:pt>
    <dgm:pt modelId="{9399F2FC-165F-45D5-AA4C-E29502DB9057}" type="pres">
      <dgm:prSet presAssocID="{3819E0FF-F82D-4BA9-92CF-813E3DE5FE71}" presName="topConnNode3" presStyleLbl="asst1" presStyleIdx="0" presStyleCnt="0"/>
      <dgm:spPr/>
    </dgm:pt>
    <dgm:pt modelId="{00BE9743-EA29-415F-A3FF-9690D3DABCF3}" type="pres">
      <dgm:prSet presAssocID="{3819E0FF-F82D-4BA9-92CF-813E3DE5FE71}" presName="hierChild6" presStyleCnt="0"/>
      <dgm:spPr/>
    </dgm:pt>
    <dgm:pt modelId="{DDC740C0-2829-4AA5-884D-EC317C46DDFD}" type="pres">
      <dgm:prSet presAssocID="{3819E0FF-F82D-4BA9-92CF-813E3DE5FE71}" presName="hierChild7" presStyleCnt="0"/>
      <dgm:spPr/>
    </dgm:pt>
    <dgm:pt modelId="{BC245B27-F9B2-409D-B02B-D06AC2056628}" type="pres">
      <dgm:prSet presAssocID="{6A926755-DC88-4591-A20D-8E726774581B}" presName="Name101" presStyleLbl="parChTrans1D2" presStyleIdx="1" presStyleCnt="2"/>
      <dgm:spPr/>
    </dgm:pt>
    <dgm:pt modelId="{9FD907B3-9D4A-412E-B6D4-C1742132F289}" type="pres">
      <dgm:prSet presAssocID="{A43D79C4-C222-4A9E-B61C-EBBDB30F3026}" presName="hierRoot3" presStyleCnt="0">
        <dgm:presLayoutVars>
          <dgm:hierBranch val="init"/>
        </dgm:presLayoutVars>
      </dgm:prSet>
      <dgm:spPr/>
    </dgm:pt>
    <dgm:pt modelId="{F4667D73-CEEE-4B09-A267-7FE0100E95DF}" type="pres">
      <dgm:prSet presAssocID="{A43D79C4-C222-4A9E-B61C-EBBDB30F3026}" presName="rootComposite3" presStyleCnt="0"/>
      <dgm:spPr/>
    </dgm:pt>
    <dgm:pt modelId="{CD5D099F-EA76-4BEB-A264-378D50762A0D}" type="pres">
      <dgm:prSet presAssocID="{A43D79C4-C222-4A9E-B61C-EBBDB30F3026}" presName="rootText3" presStyleLbl="alignAcc1" presStyleIdx="0" presStyleCnt="0">
        <dgm:presLayoutVars>
          <dgm:chPref val="3"/>
        </dgm:presLayoutVars>
      </dgm:prSet>
      <dgm:spPr/>
    </dgm:pt>
    <dgm:pt modelId="{7FF99317-3255-4AE6-BB71-03DE9115CD74}" type="pres">
      <dgm:prSet presAssocID="{A43D79C4-C222-4A9E-B61C-EBBDB30F3026}" presName="topArc3" presStyleLbl="parChTrans1D1" presStyleIdx="12" presStyleCnt="22"/>
      <dgm:spPr/>
    </dgm:pt>
    <dgm:pt modelId="{4703D50C-D854-4CF9-AAC9-AE83A31ADDC3}" type="pres">
      <dgm:prSet presAssocID="{A43D79C4-C222-4A9E-B61C-EBBDB30F3026}" presName="bottomArc3" presStyleLbl="parChTrans1D1" presStyleIdx="13" presStyleCnt="22"/>
      <dgm:spPr/>
    </dgm:pt>
    <dgm:pt modelId="{098B62A7-C413-4B93-BD1A-12D912466C2C}" type="pres">
      <dgm:prSet presAssocID="{A43D79C4-C222-4A9E-B61C-EBBDB30F3026}" presName="topConnNode3" presStyleLbl="asst1" presStyleIdx="0" presStyleCnt="0"/>
      <dgm:spPr/>
    </dgm:pt>
    <dgm:pt modelId="{E252FBED-3DD1-4FE1-A0D5-2FC04AA10F97}" type="pres">
      <dgm:prSet presAssocID="{A43D79C4-C222-4A9E-B61C-EBBDB30F3026}" presName="hierChild6" presStyleCnt="0"/>
      <dgm:spPr/>
    </dgm:pt>
    <dgm:pt modelId="{AAE42949-244D-4E7B-A4C6-BAFE85D980AD}" type="pres">
      <dgm:prSet presAssocID="{A43D79C4-C222-4A9E-B61C-EBBDB30F3026}" presName="hierChild7" presStyleCnt="0"/>
      <dgm:spPr/>
    </dgm:pt>
    <dgm:pt modelId="{9781607C-79BA-49DA-9D5C-80B9E4ACA68C}" type="pres">
      <dgm:prSet presAssocID="{91ACA531-CD1F-43DC-9B9E-EE3A282D6424}" presName="Name101" presStyleLbl="parChTrans1D3" presStyleIdx="4" presStyleCnt="8"/>
      <dgm:spPr/>
    </dgm:pt>
    <dgm:pt modelId="{BA16F4EA-E72B-49F6-ABEA-8E4E95A83797}" type="pres">
      <dgm:prSet presAssocID="{3A9D8B23-263E-4585-90A0-7750ECE2F855}" presName="hierRoot3" presStyleCnt="0">
        <dgm:presLayoutVars>
          <dgm:hierBranch val="init"/>
        </dgm:presLayoutVars>
      </dgm:prSet>
      <dgm:spPr/>
    </dgm:pt>
    <dgm:pt modelId="{08C57198-55A4-442D-BD56-9E09CB2EAAF4}" type="pres">
      <dgm:prSet presAssocID="{3A9D8B23-263E-4585-90A0-7750ECE2F855}" presName="rootComposite3" presStyleCnt="0"/>
      <dgm:spPr/>
    </dgm:pt>
    <dgm:pt modelId="{4D06A276-3E1C-4C27-AA60-0F2CE5EB7113}" type="pres">
      <dgm:prSet presAssocID="{3A9D8B23-263E-4585-90A0-7750ECE2F855}" presName="rootText3" presStyleLbl="alignAcc1" presStyleIdx="0" presStyleCnt="0">
        <dgm:presLayoutVars>
          <dgm:chPref val="3"/>
        </dgm:presLayoutVars>
      </dgm:prSet>
      <dgm:spPr/>
    </dgm:pt>
    <dgm:pt modelId="{7A844722-8F01-4342-BCB6-A9746A304641}" type="pres">
      <dgm:prSet presAssocID="{3A9D8B23-263E-4585-90A0-7750ECE2F855}" presName="topArc3" presStyleLbl="parChTrans1D1" presStyleIdx="14" presStyleCnt="22"/>
      <dgm:spPr/>
    </dgm:pt>
    <dgm:pt modelId="{0A119F22-3FA9-4994-8ACE-AFCEEB0DF04A}" type="pres">
      <dgm:prSet presAssocID="{3A9D8B23-263E-4585-90A0-7750ECE2F855}" presName="bottomArc3" presStyleLbl="parChTrans1D1" presStyleIdx="15" presStyleCnt="22"/>
      <dgm:spPr/>
    </dgm:pt>
    <dgm:pt modelId="{77EC4B22-ABA8-47E2-9E92-F0D2E7B75A75}" type="pres">
      <dgm:prSet presAssocID="{3A9D8B23-263E-4585-90A0-7750ECE2F855}" presName="topConnNode3" presStyleLbl="asst1" presStyleIdx="0" presStyleCnt="0"/>
      <dgm:spPr/>
    </dgm:pt>
    <dgm:pt modelId="{FCACA4D9-BC0C-4E57-B44B-B7CDCB5D9D1C}" type="pres">
      <dgm:prSet presAssocID="{3A9D8B23-263E-4585-90A0-7750ECE2F855}" presName="hierChild6" presStyleCnt="0"/>
      <dgm:spPr/>
    </dgm:pt>
    <dgm:pt modelId="{E0239638-E238-44B7-BEE9-C18133A45D13}" type="pres">
      <dgm:prSet presAssocID="{3A9D8B23-263E-4585-90A0-7750ECE2F855}" presName="hierChild7" presStyleCnt="0"/>
      <dgm:spPr/>
    </dgm:pt>
    <dgm:pt modelId="{4391808B-1C45-4ED0-9271-6798C6B5BD63}" type="pres">
      <dgm:prSet presAssocID="{23DE5BD4-B032-4BEA-AAFB-986FACAD1F94}" presName="Name101" presStyleLbl="parChTrans1D3" presStyleIdx="5" presStyleCnt="8"/>
      <dgm:spPr/>
    </dgm:pt>
    <dgm:pt modelId="{962952C6-C0E9-4B48-A90A-5C4777DD9042}" type="pres">
      <dgm:prSet presAssocID="{6E45E181-5848-45B2-94D5-1AA6B0E0F547}" presName="hierRoot3" presStyleCnt="0">
        <dgm:presLayoutVars>
          <dgm:hierBranch val="init"/>
        </dgm:presLayoutVars>
      </dgm:prSet>
      <dgm:spPr/>
    </dgm:pt>
    <dgm:pt modelId="{D3C4C52C-E1FC-4FFA-B189-3777AD419AF0}" type="pres">
      <dgm:prSet presAssocID="{6E45E181-5848-45B2-94D5-1AA6B0E0F547}" presName="rootComposite3" presStyleCnt="0"/>
      <dgm:spPr/>
    </dgm:pt>
    <dgm:pt modelId="{CADDD890-9F90-4E38-8EDA-5B6BA37C9932}" type="pres">
      <dgm:prSet presAssocID="{6E45E181-5848-45B2-94D5-1AA6B0E0F547}" presName="rootText3" presStyleLbl="alignAcc1" presStyleIdx="0" presStyleCnt="0">
        <dgm:presLayoutVars>
          <dgm:chPref val="3"/>
        </dgm:presLayoutVars>
      </dgm:prSet>
      <dgm:spPr/>
    </dgm:pt>
    <dgm:pt modelId="{31006842-FF06-4A12-ABD3-7D2BE48BFF57}" type="pres">
      <dgm:prSet presAssocID="{6E45E181-5848-45B2-94D5-1AA6B0E0F547}" presName="topArc3" presStyleLbl="parChTrans1D1" presStyleIdx="16" presStyleCnt="22"/>
      <dgm:spPr/>
    </dgm:pt>
    <dgm:pt modelId="{DA05C7D7-70E3-42BA-9136-FBCC927C7A01}" type="pres">
      <dgm:prSet presAssocID="{6E45E181-5848-45B2-94D5-1AA6B0E0F547}" presName="bottomArc3" presStyleLbl="parChTrans1D1" presStyleIdx="17" presStyleCnt="22"/>
      <dgm:spPr/>
    </dgm:pt>
    <dgm:pt modelId="{2EE2487C-40B6-4C8E-B13C-B46A41BF3206}" type="pres">
      <dgm:prSet presAssocID="{6E45E181-5848-45B2-94D5-1AA6B0E0F547}" presName="topConnNode3" presStyleLbl="asst1" presStyleIdx="0" presStyleCnt="0"/>
      <dgm:spPr/>
    </dgm:pt>
    <dgm:pt modelId="{46B438AA-8058-4724-8101-3D42AEE22501}" type="pres">
      <dgm:prSet presAssocID="{6E45E181-5848-45B2-94D5-1AA6B0E0F547}" presName="hierChild6" presStyleCnt="0"/>
      <dgm:spPr/>
    </dgm:pt>
    <dgm:pt modelId="{4B60EF31-68F2-4040-89DB-55EAE4B3A128}" type="pres">
      <dgm:prSet presAssocID="{6E45E181-5848-45B2-94D5-1AA6B0E0F547}" presName="hierChild7" presStyleCnt="0"/>
      <dgm:spPr/>
    </dgm:pt>
    <dgm:pt modelId="{8DE56AFD-6DF7-4E54-8A11-CDB3D83577AD}" type="pres">
      <dgm:prSet presAssocID="{11524B69-9C31-462F-8B76-B789F73993DD}" presName="Name101" presStyleLbl="parChTrans1D3" presStyleIdx="6" presStyleCnt="8"/>
      <dgm:spPr/>
    </dgm:pt>
    <dgm:pt modelId="{808093AD-DD17-47B9-9F6D-277A801B578A}" type="pres">
      <dgm:prSet presAssocID="{BA2C59BD-397B-4E93-9A21-F2FCAC7FAE66}" presName="hierRoot3" presStyleCnt="0">
        <dgm:presLayoutVars>
          <dgm:hierBranch val="init"/>
        </dgm:presLayoutVars>
      </dgm:prSet>
      <dgm:spPr/>
    </dgm:pt>
    <dgm:pt modelId="{248233A6-6BAF-495D-BA85-73EC22F02879}" type="pres">
      <dgm:prSet presAssocID="{BA2C59BD-397B-4E93-9A21-F2FCAC7FAE66}" presName="rootComposite3" presStyleCnt="0"/>
      <dgm:spPr/>
    </dgm:pt>
    <dgm:pt modelId="{CA7C6174-8630-405D-8167-7DF7BF7C44CF}" type="pres">
      <dgm:prSet presAssocID="{BA2C59BD-397B-4E93-9A21-F2FCAC7FAE66}" presName="rootText3" presStyleLbl="alignAcc1" presStyleIdx="0" presStyleCnt="0">
        <dgm:presLayoutVars>
          <dgm:chPref val="3"/>
        </dgm:presLayoutVars>
      </dgm:prSet>
      <dgm:spPr/>
    </dgm:pt>
    <dgm:pt modelId="{09DD38E2-68A6-4388-AD49-0F270B94E2B5}" type="pres">
      <dgm:prSet presAssocID="{BA2C59BD-397B-4E93-9A21-F2FCAC7FAE66}" presName="topArc3" presStyleLbl="parChTrans1D1" presStyleIdx="18" presStyleCnt="22"/>
      <dgm:spPr/>
    </dgm:pt>
    <dgm:pt modelId="{4825F8C6-7419-4A41-AF12-A3C9A7EE493D}" type="pres">
      <dgm:prSet presAssocID="{BA2C59BD-397B-4E93-9A21-F2FCAC7FAE66}" presName="bottomArc3" presStyleLbl="parChTrans1D1" presStyleIdx="19" presStyleCnt="22"/>
      <dgm:spPr/>
    </dgm:pt>
    <dgm:pt modelId="{0E341F96-2DE5-47D4-92D3-0D7DB5D63420}" type="pres">
      <dgm:prSet presAssocID="{BA2C59BD-397B-4E93-9A21-F2FCAC7FAE66}" presName="topConnNode3" presStyleLbl="asst1" presStyleIdx="0" presStyleCnt="0"/>
      <dgm:spPr/>
    </dgm:pt>
    <dgm:pt modelId="{AAB827AF-2218-440F-BB44-6F34789BDAAB}" type="pres">
      <dgm:prSet presAssocID="{BA2C59BD-397B-4E93-9A21-F2FCAC7FAE66}" presName="hierChild6" presStyleCnt="0"/>
      <dgm:spPr/>
    </dgm:pt>
    <dgm:pt modelId="{4D4B1A55-0105-4DE1-A8BB-CC8DA2E84F12}" type="pres">
      <dgm:prSet presAssocID="{BA2C59BD-397B-4E93-9A21-F2FCAC7FAE66}" presName="hierChild7" presStyleCnt="0"/>
      <dgm:spPr/>
    </dgm:pt>
    <dgm:pt modelId="{3FBA21E7-D83E-42F1-9AB2-38463CD70F0E}" type="pres">
      <dgm:prSet presAssocID="{59B35C4C-EF6F-4C07-8000-9765DBA765A2}" presName="Name101" presStyleLbl="parChTrans1D3" presStyleIdx="7" presStyleCnt="8"/>
      <dgm:spPr/>
    </dgm:pt>
    <dgm:pt modelId="{D20DE2CF-7C52-4D61-B436-BB3F91345427}" type="pres">
      <dgm:prSet presAssocID="{2B6C5D20-311E-4DD7-BAEE-183838F1366E}" presName="hierRoot3" presStyleCnt="0">
        <dgm:presLayoutVars>
          <dgm:hierBranch val="init"/>
        </dgm:presLayoutVars>
      </dgm:prSet>
      <dgm:spPr/>
    </dgm:pt>
    <dgm:pt modelId="{53370D4A-D8C8-413A-B9AD-86D4455FEBB8}" type="pres">
      <dgm:prSet presAssocID="{2B6C5D20-311E-4DD7-BAEE-183838F1366E}" presName="rootComposite3" presStyleCnt="0"/>
      <dgm:spPr/>
    </dgm:pt>
    <dgm:pt modelId="{5D78B0FC-ED85-4FB2-8696-D58967E9C2AE}" type="pres">
      <dgm:prSet presAssocID="{2B6C5D20-311E-4DD7-BAEE-183838F1366E}" presName="rootText3" presStyleLbl="alignAcc1" presStyleIdx="0" presStyleCnt="0">
        <dgm:presLayoutVars>
          <dgm:chPref val="3"/>
        </dgm:presLayoutVars>
      </dgm:prSet>
      <dgm:spPr/>
    </dgm:pt>
    <dgm:pt modelId="{FEA83625-D227-4DCC-9775-DB9AB36D6774}" type="pres">
      <dgm:prSet presAssocID="{2B6C5D20-311E-4DD7-BAEE-183838F1366E}" presName="topArc3" presStyleLbl="parChTrans1D1" presStyleIdx="20" presStyleCnt="22"/>
      <dgm:spPr/>
    </dgm:pt>
    <dgm:pt modelId="{04C2BF7C-54F7-4A0D-86A3-4F364AB09F6F}" type="pres">
      <dgm:prSet presAssocID="{2B6C5D20-311E-4DD7-BAEE-183838F1366E}" presName="bottomArc3" presStyleLbl="parChTrans1D1" presStyleIdx="21" presStyleCnt="22"/>
      <dgm:spPr/>
    </dgm:pt>
    <dgm:pt modelId="{E05B290D-D688-46D2-B7D2-B11EE255689B}" type="pres">
      <dgm:prSet presAssocID="{2B6C5D20-311E-4DD7-BAEE-183838F1366E}" presName="topConnNode3" presStyleLbl="asst1" presStyleIdx="0" presStyleCnt="0"/>
      <dgm:spPr/>
    </dgm:pt>
    <dgm:pt modelId="{6B344677-1321-4178-B15E-95F800D7CF47}" type="pres">
      <dgm:prSet presAssocID="{2B6C5D20-311E-4DD7-BAEE-183838F1366E}" presName="hierChild6" presStyleCnt="0"/>
      <dgm:spPr/>
    </dgm:pt>
    <dgm:pt modelId="{42C022BC-6DBD-4A64-9144-5183C7BE5322}" type="pres">
      <dgm:prSet presAssocID="{2B6C5D20-311E-4DD7-BAEE-183838F1366E}" presName="hierChild7" presStyleCnt="0"/>
      <dgm:spPr/>
    </dgm:pt>
  </dgm:ptLst>
  <dgm:cxnLst>
    <dgm:cxn modelId="{4CABCC08-BA7E-4771-A7FB-18961F97E645}" type="presOf" srcId="{40E8FD19-1F32-46EE-A276-8882891A613D}" destId="{7D6FAD21-C2B1-4085-9C61-2DDE4602E033}" srcOrd="0" destOrd="0" presId="urn:microsoft.com/office/officeart/2008/layout/HalfCircleOrganizationChart"/>
    <dgm:cxn modelId="{6DEFBF0A-4414-48DD-BC4C-C3F345336F23}" type="presOf" srcId="{23DE5BD4-B032-4BEA-AAFB-986FACAD1F94}" destId="{4391808B-1C45-4ED0-9271-6798C6B5BD63}" srcOrd="0" destOrd="0" presId="urn:microsoft.com/office/officeart/2008/layout/HalfCircleOrganizationChart"/>
    <dgm:cxn modelId="{27E8AF0B-B2C8-44A2-9B7A-2B949795A252}" type="presOf" srcId="{361A8091-5470-45DB-A677-4AA71BD90642}" destId="{B83413E8-3442-4A45-B4FA-835F74C331A0}" srcOrd="1" destOrd="0" presId="urn:microsoft.com/office/officeart/2008/layout/HalfCircleOrganizationChart"/>
    <dgm:cxn modelId="{47641F0E-34AF-4EC7-9F2A-7AD624CA969A}" type="presOf" srcId="{8E3ACA0C-D572-43E0-AE1B-7FC350525658}" destId="{4359D372-C41A-4DE6-AE0F-02CC71F10D74}" srcOrd="1" destOrd="0" presId="urn:microsoft.com/office/officeart/2008/layout/HalfCircleOrganizationChart"/>
    <dgm:cxn modelId="{CE113C0F-C7A7-4A2D-A247-444128CB0CD1}" srcId="{8E3ACA0C-D572-43E0-AE1B-7FC350525658}" destId="{DFDAEE6D-0B21-44B0-B913-21F436C5DD1D}" srcOrd="1" destOrd="0" parTransId="{40E8FD19-1F32-46EE-A276-8882891A613D}" sibTransId="{2476C9CA-9D52-498B-BD66-B8DE6214349C}"/>
    <dgm:cxn modelId="{8721C00F-DA92-4E82-97DA-365A416ACE46}" type="presOf" srcId="{5EF629A0-E83D-4844-BC60-159F4C7DC264}" destId="{8E234173-AA91-4093-9FA8-5D8F51FA70BD}" srcOrd="0" destOrd="0" presId="urn:microsoft.com/office/officeart/2008/layout/HalfCircleOrganizationChart"/>
    <dgm:cxn modelId="{29C3931B-F5B4-4634-8A51-B068C197C19F}" srcId="{A43D79C4-C222-4A9E-B61C-EBBDB30F3026}" destId="{6E45E181-5848-45B2-94D5-1AA6B0E0F547}" srcOrd="1" destOrd="0" parTransId="{23DE5BD4-B032-4BEA-AAFB-986FACAD1F94}" sibTransId="{8D121930-C931-4B65-8DA0-910EAB9D2B37}"/>
    <dgm:cxn modelId="{09FC8920-476F-4E47-B22F-E83B3CDE9C1B}" srcId="{A43D79C4-C222-4A9E-B61C-EBBDB30F3026}" destId="{3A9D8B23-263E-4585-90A0-7750ECE2F855}" srcOrd="0" destOrd="0" parTransId="{91ACA531-CD1F-43DC-9B9E-EE3A282D6424}" sibTransId="{0FE7480F-F83F-4BBE-91CA-164D92EA31B4}"/>
    <dgm:cxn modelId="{E3EFE529-F9B9-47D4-B671-4FE564F0CC1C}" srcId="{8E3ACA0C-D572-43E0-AE1B-7FC350525658}" destId="{D8F1586F-BDB0-4D92-82E7-8D938755914A}" srcOrd="0" destOrd="0" parTransId="{32EB9F36-EB4B-4074-A9C9-47AFE54AED75}" sibTransId="{92D9830F-B056-4179-AB8A-9952F2ED09C5}"/>
    <dgm:cxn modelId="{6DA27338-580C-4AA0-9F87-337C6B9001A9}" type="presOf" srcId="{3A9D8B23-263E-4585-90A0-7750ECE2F855}" destId="{77EC4B22-ABA8-47E2-9E92-F0D2E7B75A75}" srcOrd="1" destOrd="0" presId="urn:microsoft.com/office/officeart/2008/layout/HalfCircleOrganizationChart"/>
    <dgm:cxn modelId="{C2A54B41-0771-4EA1-82A9-E1513AAE74C9}" type="presOf" srcId="{8E3ACA0C-D572-43E0-AE1B-7FC350525658}" destId="{7411B77F-D8C9-46E9-B4FA-DD2EF0CCB98D}" srcOrd="0" destOrd="0" presId="urn:microsoft.com/office/officeart/2008/layout/HalfCircleOrganizationChart"/>
    <dgm:cxn modelId="{3B890A63-C53B-4E35-8F13-B3FD2E0F0F78}" type="presOf" srcId="{361A8091-5470-45DB-A677-4AA71BD90642}" destId="{B8C41BCE-66BA-463E-956E-DD44B42D0697}" srcOrd="0" destOrd="0" presId="urn:microsoft.com/office/officeart/2008/layout/HalfCircleOrganizationChart"/>
    <dgm:cxn modelId="{AC978644-A253-4947-9898-9DF27A06B6DB}" srcId="{978CD88F-E802-4E35-960C-2988DBDFC92C}" destId="{8E3ACA0C-D572-43E0-AE1B-7FC350525658}" srcOrd="0" destOrd="0" parTransId="{C02EA016-CAA0-4B48-BB1E-494DA299FC94}" sibTransId="{1BBBCA27-0341-431B-89DA-D0EB5648EAAF}"/>
    <dgm:cxn modelId="{43AEE948-C5CD-42B8-8214-271280D6108C}" type="presOf" srcId="{A43D79C4-C222-4A9E-B61C-EBBDB30F3026}" destId="{098B62A7-C413-4B93-BD1A-12D912466C2C}" srcOrd="1" destOrd="0" presId="urn:microsoft.com/office/officeart/2008/layout/HalfCircleOrganizationChart"/>
    <dgm:cxn modelId="{373A464D-AF44-40DA-AA3B-BE6E89D9B82F}" type="presOf" srcId="{6A926755-DC88-4591-A20D-8E726774581B}" destId="{BC245B27-F9B2-409D-B02B-D06AC2056628}" srcOrd="0" destOrd="0" presId="urn:microsoft.com/office/officeart/2008/layout/HalfCircleOrganizationChart"/>
    <dgm:cxn modelId="{ACC6D24F-57C1-4C79-9010-32D33B69713C}" srcId="{8E3ACA0C-D572-43E0-AE1B-7FC350525658}" destId="{361A8091-5470-45DB-A677-4AA71BD90642}" srcOrd="2" destOrd="0" parTransId="{3DC8F6B0-61B8-4E07-B73E-AA95A09AC099}" sibTransId="{DE9E54AD-BBA4-4D26-B7FA-F1820F322F99}"/>
    <dgm:cxn modelId="{F2CFBB50-6991-4C9F-BB33-AF9DFBF8A6C3}" type="presOf" srcId="{E971030A-840E-40E7-BCA9-D8B29C0E5E57}" destId="{15C32B6C-11C7-467C-A70B-2F67378B3BFB}" srcOrd="0" destOrd="0" presId="urn:microsoft.com/office/officeart/2008/layout/HalfCircleOrganizationChart"/>
    <dgm:cxn modelId="{4EC32074-EDA3-4C4C-B79C-AB5A5BAD547F}" type="presOf" srcId="{A43D79C4-C222-4A9E-B61C-EBBDB30F3026}" destId="{CD5D099F-EA76-4BEB-A264-378D50762A0D}" srcOrd="0" destOrd="0" presId="urn:microsoft.com/office/officeart/2008/layout/HalfCircleOrganizationChart"/>
    <dgm:cxn modelId="{4DB63376-859F-4EED-A831-216F545D2FA0}" type="presOf" srcId="{3819E0FF-F82D-4BA9-92CF-813E3DE5FE71}" destId="{9399F2FC-165F-45D5-AA4C-E29502DB9057}" srcOrd="1" destOrd="0" presId="urn:microsoft.com/office/officeart/2008/layout/HalfCircleOrganizationChart"/>
    <dgm:cxn modelId="{C5C84D56-0B6D-4F9A-950B-D98B4623E59F}" type="presOf" srcId="{BA2C59BD-397B-4E93-9A21-F2FCAC7FAE66}" destId="{CA7C6174-8630-405D-8167-7DF7BF7C44CF}" srcOrd="0" destOrd="0" presId="urn:microsoft.com/office/officeart/2008/layout/HalfCircleOrganizationChart"/>
    <dgm:cxn modelId="{110D8A79-6C82-449B-9C37-710F80899273}" type="presOf" srcId="{978CD88F-E802-4E35-960C-2988DBDFC92C}" destId="{74323CE5-28C6-489A-BBF2-E13B01911C98}" srcOrd="1" destOrd="0" presId="urn:microsoft.com/office/officeart/2008/layout/HalfCircleOrganizationChart"/>
    <dgm:cxn modelId="{4BB5495A-5481-4E35-A4C6-1C26B371BE93}" type="presOf" srcId="{6E45E181-5848-45B2-94D5-1AA6B0E0F547}" destId="{CADDD890-9F90-4E38-8EDA-5B6BA37C9932}" srcOrd="0" destOrd="0" presId="urn:microsoft.com/office/officeart/2008/layout/HalfCircleOrganizationChart"/>
    <dgm:cxn modelId="{D1EC9F80-09DB-485F-B6BE-99333872BBC9}" type="presOf" srcId="{D8F1586F-BDB0-4D92-82E7-8D938755914A}" destId="{23FA7F9F-EA1C-48F7-B04E-078F2C032C06}" srcOrd="0" destOrd="0" presId="urn:microsoft.com/office/officeart/2008/layout/HalfCircleOrganizationChart"/>
    <dgm:cxn modelId="{12362983-3261-4773-95E5-322A4821AB80}" type="presOf" srcId="{59B35C4C-EF6F-4C07-8000-9765DBA765A2}" destId="{3FBA21E7-D83E-42F1-9AB2-38463CD70F0E}" srcOrd="0" destOrd="0" presId="urn:microsoft.com/office/officeart/2008/layout/HalfCircleOrganizationChart"/>
    <dgm:cxn modelId="{FBD6E184-44DD-4EB7-9386-009ADF8708C0}" srcId="{8E3ACA0C-D572-43E0-AE1B-7FC350525658}" destId="{3819E0FF-F82D-4BA9-92CF-813E3DE5FE71}" srcOrd="3" destOrd="0" parTransId="{E971030A-840E-40E7-BCA9-D8B29C0E5E57}" sibTransId="{F312B430-7F3A-4DE0-A87A-3E0DE5187273}"/>
    <dgm:cxn modelId="{B8C83588-1666-47E0-9E74-6EE19DF6A891}" type="presOf" srcId="{2B6C5D20-311E-4DD7-BAEE-183838F1366E}" destId="{5D78B0FC-ED85-4FB2-8696-D58967E9C2AE}" srcOrd="0" destOrd="0" presId="urn:microsoft.com/office/officeart/2008/layout/HalfCircleOrganizationChart"/>
    <dgm:cxn modelId="{CCC2578A-416B-42E9-9DFB-8D97D1DE0CBE}" srcId="{A43D79C4-C222-4A9E-B61C-EBBDB30F3026}" destId="{2B6C5D20-311E-4DD7-BAEE-183838F1366E}" srcOrd="3" destOrd="0" parTransId="{59B35C4C-EF6F-4C07-8000-9765DBA765A2}" sibTransId="{99F536F8-9B39-4F1B-B749-234536E88080}"/>
    <dgm:cxn modelId="{E496AE8D-BEA2-43B3-9364-E315B0B8AC37}" type="presOf" srcId="{DFDAEE6D-0B21-44B0-B913-21F436C5DD1D}" destId="{256AB689-9C1E-4203-A87B-65E8590B93B9}" srcOrd="0" destOrd="0" presId="urn:microsoft.com/office/officeart/2008/layout/HalfCircleOrganizationChart"/>
    <dgm:cxn modelId="{9F1D3B90-361A-428E-B21B-D59698728EA5}" type="presOf" srcId="{C02EA016-CAA0-4B48-BB1E-494DA299FC94}" destId="{9E39D1D6-E341-471B-B398-319123F93242}" srcOrd="0" destOrd="0" presId="urn:microsoft.com/office/officeart/2008/layout/HalfCircleOrganizationChart"/>
    <dgm:cxn modelId="{4B55009A-A68D-496C-AAFC-F33D743EAE9A}" type="presOf" srcId="{D8F1586F-BDB0-4D92-82E7-8D938755914A}" destId="{DEC16A97-472C-484A-B0BF-31D061A88F15}" srcOrd="1" destOrd="0" presId="urn:microsoft.com/office/officeart/2008/layout/HalfCircleOrganizationChart"/>
    <dgm:cxn modelId="{BA6C68A1-B2B8-4134-8E28-D40486201085}" type="presOf" srcId="{6E45E181-5848-45B2-94D5-1AA6B0E0F547}" destId="{2EE2487C-40B6-4C8E-B13C-B46A41BF3206}" srcOrd="1" destOrd="0" presId="urn:microsoft.com/office/officeart/2008/layout/HalfCircleOrganizationChart"/>
    <dgm:cxn modelId="{6836C4A3-2000-4363-BEE8-E6DDAB050636}" type="presOf" srcId="{BA2C59BD-397B-4E93-9A21-F2FCAC7FAE66}" destId="{0E341F96-2DE5-47D4-92D3-0D7DB5D63420}" srcOrd="1" destOrd="0" presId="urn:microsoft.com/office/officeart/2008/layout/HalfCircleOrganizationChart"/>
    <dgm:cxn modelId="{319744A5-548C-4540-97C4-7899847A40B1}" type="presOf" srcId="{978CD88F-E802-4E35-960C-2988DBDFC92C}" destId="{FB9F0B06-006B-4F65-A3CD-0625EC2CF810}" srcOrd="0" destOrd="0" presId="urn:microsoft.com/office/officeart/2008/layout/HalfCircleOrganizationChart"/>
    <dgm:cxn modelId="{3152D4A9-264D-4F22-8404-A993F80D75CB}" type="presOf" srcId="{11524B69-9C31-462F-8B76-B789F73993DD}" destId="{8DE56AFD-6DF7-4E54-8A11-CDB3D83577AD}" srcOrd="0" destOrd="0" presId="urn:microsoft.com/office/officeart/2008/layout/HalfCircleOrganizationChart"/>
    <dgm:cxn modelId="{6EAA21AE-EB80-4072-8293-9950812A1791}" type="presOf" srcId="{32EB9F36-EB4B-4074-A9C9-47AFE54AED75}" destId="{A0874633-1121-47E4-845F-99535B5BCFE0}" srcOrd="0" destOrd="0" presId="urn:microsoft.com/office/officeart/2008/layout/HalfCircleOrganizationChart"/>
    <dgm:cxn modelId="{DE5C4CB2-160B-4305-B11B-FFFC1C7C6B2F}" type="presOf" srcId="{3819E0FF-F82D-4BA9-92CF-813E3DE5FE71}" destId="{EE2E32E0-C9D2-45CB-B2A3-EF028BD9E1ED}" srcOrd="0" destOrd="0" presId="urn:microsoft.com/office/officeart/2008/layout/HalfCircleOrganizationChart"/>
    <dgm:cxn modelId="{4249A0BA-4A12-460F-996B-823961935A34}" type="presOf" srcId="{3DC8F6B0-61B8-4E07-B73E-AA95A09AC099}" destId="{2A738C2E-4E7F-4E25-984F-72F15B43AE11}" srcOrd="0" destOrd="0" presId="urn:microsoft.com/office/officeart/2008/layout/HalfCircleOrganizationChart"/>
    <dgm:cxn modelId="{12F266BB-75DB-48D2-9195-5DE3B03EBAD1}" srcId="{5EF629A0-E83D-4844-BC60-159F4C7DC264}" destId="{978CD88F-E802-4E35-960C-2988DBDFC92C}" srcOrd="0" destOrd="0" parTransId="{3DAA5DC3-72E3-4BCB-8144-C07CE2E246D4}" sibTransId="{20F4A34D-0EE3-4B9C-B76D-B68078BEB33A}"/>
    <dgm:cxn modelId="{2FC4ADC1-A006-42C6-9985-0D4B425260EB}" srcId="{A43D79C4-C222-4A9E-B61C-EBBDB30F3026}" destId="{BA2C59BD-397B-4E93-9A21-F2FCAC7FAE66}" srcOrd="2" destOrd="0" parTransId="{11524B69-9C31-462F-8B76-B789F73993DD}" sibTransId="{34DE1214-78B1-4C41-B049-304B865D751C}"/>
    <dgm:cxn modelId="{C5C6E1E3-7C4C-49F8-B31D-D2E5707B91F7}" type="presOf" srcId="{3A9D8B23-263E-4585-90A0-7750ECE2F855}" destId="{4D06A276-3E1C-4C27-AA60-0F2CE5EB7113}" srcOrd="0" destOrd="0" presId="urn:microsoft.com/office/officeart/2008/layout/HalfCircleOrganizationChart"/>
    <dgm:cxn modelId="{220CF4E4-909E-475D-9B14-3B3C5B818CCA}" type="presOf" srcId="{91ACA531-CD1F-43DC-9B9E-EE3A282D6424}" destId="{9781607C-79BA-49DA-9D5C-80B9E4ACA68C}" srcOrd="0" destOrd="0" presId="urn:microsoft.com/office/officeart/2008/layout/HalfCircleOrganizationChart"/>
    <dgm:cxn modelId="{C6F9C5F4-8A03-4CCD-A69B-6730B079A8BB}" type="presOf" srcId="{2B6C5D20-311E-4DD7-BAEE-183838F1366E}" destId="{E05B290D-D688-46D2-B7D2-B11EE255689B}" srcOrd="1" destOrd="0" presId="urn:microsoft.com/office/officeart/2008/layout/HalfCircleOrganizationChart"/>
    <dgm:cxn modelId="{5DB1DFF5-F9BB-4801-907B-8F4F1E6E493F}" srcId="{978CD88F-E802-4E35-960C-2988DBDFC92C}" destId="{A43D79C4-C222-4A9E-B61C-EBBDB30F3026}" srcOrd="1" destOrd="0" parTransId="{6A926755-DC88-4591-A20D-8E726774581B}" sibTransId="{72250AF0-D2B1-4356-8BB5-F43335CB1F6B}"/>
    <dgm:cxn modelId="{7BA1C7FC-251E-4605-B432-472CB8043301}" type="presOf" srcId="{DFDAEE6D-0B21-44B0-B913-21F436C5DD1D}" destId="{B3A452C2-9462-4966-90AB-726CF7C34627}" srcOrd="1" destOrd="0" presId="urn:microsoft.com/office/officeart/2008/layout/HalfCircleOrganizationChart"/>
    <dgm:cxn modelId="{ED6E6D42-5276-4AD0-B0D4-78F8475EA6EC}" type="presParOf" srcId="{8E234173-AA91-4093-9FA8-5D8F51FA70BD}" destId="{077FA18F-8490-463A-8FD5-1E9F23B20D79}" srcOrd="0" destOrd="0" presId="urn:microsoft.com/office/officeart/2008/layout/HalfCircleOrganizationChart"/>
    <dgm:cxn modelId="{DC76EE3D-E66B-4E99-A616-E59726A4D2BA}" type="presParOf" srcId="{077FA18F-8490-463A-8FD5-1E9F23B20D79}" destId="{857C97E5-D930-4407-A0B9-8618AF39CDB7}" srcOrd="0" destOrd="0" presId="urn:microsoft.com/office/officeart/2008/layout/HalfCircleOrganizationChart"/>
    <dgm:cxn modelId="{22BBBA15-FA84-4A90-AEF7-06DA3C330AB8}" type="presParOf" srcId="{857C97E5-D930-4407-A0B9-8618AF39CDB7}" destId="{FB9F0B06-006B-4F65-A3CD-0625EC2CF810}" srcOrd="0" destOrd="0" presId="urn:microsoft.com/office/officeart/2008/layout/HalfCircleOrganizationChart"/>
    <dgm:cxn modelId="{75092040-C9B1-4804-97E3-34694D38E9F7}" type="presParOf" srcId="{857C97E5-D930-4407-A0B9-8618AF39CDB7}" destId="{754F2411-C7B2-45CF-850B-DA3AF3385150}" srcOrd="1" destOrd="0" presId="urn:microsoft.com/office/officeart/2008/layout/HalfCircleOrganizationChart"/>
    <dgm:cxn modelId="{04C9B35D-4140-4054-8B0B-5A2591D8E42B}" type="presParOf" srcId="{857C97E5-D930-4407-A0B9-8618AF39CDB7}" destId="{0325B999-A234-46E1-9E2D-6DEF562E20AA}" srcOrd="2" destOrd="0" presId="urn:microsoft.com/office/officeart/2008/layout/HalfCircleOrganizationChart"/>
    <dgm:cxn modelId="{B4437931-596E-473A-9984-C9EAC2D3F3C8}" type="presParOf" srcId="{857C97E5-D930-4407-A0B9-8618AF39CDB7}" destId="{74323CE5-28C6-489A-BBF2-E13B01911C98}" srcOrd="3" destOrd="0" presId="urn:microsoft.com/office/officeart/2008/layout/HalfCircleOrganizationChart"/>
    <dgm:cxn modelId="{640B1D90-3F09-4DD9-81BA-19A15D7FB772}" type="presParOf" srcId="{077FA18F-8490-463A-8FD5-1E9F23B20D79}" destId="{D60BAC06-F385-4F77-A02F-459B228DC938}" srcOrd="1" destOrd="0" presId="urn:microsoft.com/office/officeart/2008/layout/HalfCircleOrganizationChart"/>
    <dgm:cxn modelId="{9054D57C-F726-4674-8E3B-DE74976198EC}" type="presParOf" srcId="{077FA18F-8490-463A-8FD5-1E9F23B20D79}" destId="{C2B14AC9-A158-4547-ACE9-7BA04B21026C}" srcOrd="2" destOrd="0" presId="urn:microsoft.com/office/officeart/2008/layout/HalfCircleOrganizationChart"/>
    <dgm:cxn modelId="{4B8CB820-C78D-48A9-9532-535525FADA82}" type="presParOf" srcId="{C2B14AC9-A158-4547-ACE9-7BA04B21026C}" destId="{9E39D1D6-E341-471B-B398-319123F93242}" srcOrd="0" destOrd="0" presId="urn:microsoft.com/office/officeart/2008/layout/HalfCircleOrganizationChart"/>
    <dgm:cxn modelId="{6C5D7E9F-F812-4561-AE31-3CDCBD3C3562}" type="presParOf" srcId="{C2B14AC9-A158-4547-ACE9-7BA04B21026C}" destId="{1EC4BE4B-6BDC-4DF2-91B7-E278833638D2}" srcOrd="1" destOrd="0" presId="urn:microsoft.com/office/officeart/2008/layout/HalfCircleOrganizationChart"/>
    <dgm:cxn modelId="{53C25651-F108-416D-BA64-C1878B4F9822}" type="presParOf" srcId="{1EC4BE4B-6BDC-4DF2-91B7-E278833638D2}" destId="{824DBD23-DFC6-4299-B3F3-E157EE81B6B9}" srcOrd="0" destOrd="0" presId="urn:microsoft.com/office/officeart/2008/layout/HalfCircleOrganizationChart"/>
    <dgm:cxn modelId="{11D151F8-AE49-4784-AD75-946945C12B70}" type="presParOf" srcId="{824DBD23-DFC6-4299-B3F3-E157EE81B6B9}" destId="{7411B77F-D8C9-46E9-B4FA-DD2EF0CCB98D}" srcOrd="0" destOrd="0" presId="urn:microsoft.com/office/officeart/2008/layout/HalfCircleOrganizationChart"/>
    <dgm:cxn modelId="{29C222EB-9ABE-46F0-BE45-816B97ACD48A}" type="presParOf" srcId="{824DBD23-DFC6-4299-B3F3-E157EE81B6B9}" destId="{E2C5D926-A8AE-41D4-A7FC-9F9AA7638842}" srcOrd="1" destOrd="0" presId="urn:microsoft.com/office/officeart/2008/layout/HalfCircleOrganizationChart"/>
    <dgm:cxn modelId="{1FF6DF06-C031-49EF-B09A-CB66156165A8}" type="presParOf" srcId="{824DBD23-DFC6-4299-B3F3-E157EE81B6B9}" destId="{57AA8E12-5A96-4B4C-9EA0-FBFC78F8967E}" srcOrd="2" destOrd="0" presId="urn:microsoft.com/office/officeart/2008/layout/HalfCircleOrganizationChart"/>
    <dgm:cxn modelId="{FA1CB1C1-6867-4A42-811E-1C688AED93F0}" type="presParOf" srcId="{824DBD23-DFC6-4299-B3F3-E157EE81B6B9}" destId="{4359D372-C41A-4DE6-AE0F-02CC71F10D74}" srcOrd="3" destOrd="0" presId="urn:microsoft.com/office/officeart/2008/layout/HalfCircleOrganizationChart"/>
    <dgm:cxn modelId="{86BD18CF-CF1A-4CB6-B589-B000306FDE1D}" type="presParOf" srcId="{1EC4BE4B-6BDC-4DF2-91B7-E278833638D2}" destId="{10BA58F6-4C44-4CB8-AB86-C9B2B0A0CEC5}" srcOrd="1" destOrd="0" presId="urn:microsoft.com/office/officeart/2008/layout/HalfCircleOrganizationChart"/>
    <dgm:cxn modelId="{9AF6ADE1-47AF-41B1-AD51-D3686BFAE1B8}" type="presParOf" srcId="{1EC4BE4B-6BDC-4DF2-91B7-E278833638D2}" destId="{A51A7211-BC03-4CB4-9AC9-7D93F907F8DA}" srcOrd="2" destOrd="0" presId="urn:microsoft.com/office/officeart/2008/layout/HalfCircleOrganizationChart"/>
    <dgm:cxn modelId="{8E0E617B-DFD3-45F7-930E-3A34AC8FE534}" type="presParOf" srcId="{A51A7211-BC03-4CB4-9AC9-7D93F907F8DA}" destId="{A0874633-1121-47E4-845F-99535B5BCFE0}" srcOrd="0" destOrd="0" presId="urn:microsoft.com/office/officeart/2008/layout/HalfCircleOrganizationChart"/>
    <dgm:cxn modelId="{E5A12423-8754-4307-BB3F-E7E94C1B1B4D}" type="presParOf" srcId="{A51A7211-BC03-4CB4-9AC9-7D93F907F8DA}" destId="{C54F481F-A054-4625-8CFF-E371F82FB222}" srcOrd="1" destOrd="0" presId="urn:microsoft.com/office/officeart/2008/layout/HalfCircleOrganizationChart"/>
    <dgm:cxn modelId="{8BE76329-D523-4C6D-BCCB-8F3105A1A3FD}" type="presParOf" srcId="{C54F481F-A054-4625-8CFF-E371F82FB222}" destId="{BF234584-5DDA-4627-898F-45E3EA68F859}" srcOrd="0" destOrd="0" presId="urn:microsoft.com/office/officeart/2008/layout/HalfCircleOrganizationChart"/>
    <dgm:cxn modelId="{FDEFFE55-E554-4FF2-A0CF-20AC097CF558}" type="presParOf" srcId="{BF234584-5DDA-4627-898F-45E3EA68F859}" destId="{23FA7F9F-EA1C-48F7-B04E-078F2C032C06}" srcOrd="0" destOrd="0" presId="urn:microsoft.com/office/officeart/2008/layout/HalfCircleOrganizationChart"/>
    <dgm:cxn modelId="{E530A16D-39C6-43BB-B1A0-F3A5FED6BF71}" type="presParOf" srcId="{BF234584-5DDA-4627-898F-45E3EA68F859}" destId="{B9DC6B6B-4135-474C-867C-DA12771BF843}" srcOrd="1" destOrd="0" presId="urn:microsoft.com/office/officeart/2008/layout/HalfCircleOrganizationChart"/>
    <dgm:cxn modelId="{68E8BC41-5C2D-4B37-B2A2-80325A34B4DF}" type="presParOf" srcId="{BF234584-5DDA-4627-898F-45E3EA68F859}" destId="{89D93A83-9C2C-4A0B-BB26-11DFA5FDD1D2}" srcOrd="2" destOrd="0" presId="urn:microsoft.com/office/officeart/2008/layout/HalfCircleOrganizationChart"/>
    <dgm:cxn modelId="{4A27E82C-DD0B-492E-8EA3-4AB6F1253D7F}" type="presParOf" srcId="{BF234584-5DDA-4627-898F-45E3EA68F859}" destId="{DEC16A97-472C-484A-B0BF-31D061A88F15}" srcOrd="3" destOrd="0" presId="urn:microsoft.com/office/officeart/2008/layout/HalfCircleOrganizationChart"/>
    <dgm:cxn modelId="{2ED723E7-B3E6-4B72-B43D-162397AA07B1}" type="presParOf" srcId="{C54F481F-A054-4625-8CFF-E371F82FB222}" destId="{7BB92386-24F8-4E6D-81DD-F3A05F6B749C}" srcOrd="1" destOrd="0" presId="urn:microsoft.com/office/officeart/2008/layout/HalfCircleOrganizationChart"/>
    <dgm:cxn modelId="{B526FA03-56A9-4B4F-860C-FC6AD93531AC}" type="presParOf" srcId="{C54F481F-A054-4625-8CFF-E371F82FB222}" destId="{D83DA81A-8A57-4FD7-BB37-2034D1CA030A}" srcOrd="2" destOrd="0" presId="urn:microsoft.com/office/officeart/2008/layout/HalfCircleOrganizationChart"/>
    <dgm:cxn modelId="{9B7A6472-12C9-46B4-B7B3-1C29CC705767}" type="presParOf" srcId="{A51A7211-BC03-4CB4-9AC9-7D93F907F8DA}" destId="{7D6FAD21-C2B1-4085-9C61-2DDE4602E033}" srcOrd="2" destOrd="0" presId="urn:microsoft.com/office/officeart/2008/layout/HalfCircleOrganizationChart"/>
    <dgm:cxn modelId="{BA420E95-E7F4-4753-85CE-CC7F5AED69F6}" type="presParOf" srcId="{A51A7211-BC03-4CB4-9AC9-7D93F907F8DA}" destId="{42995F5C-7622-44A0-9AA3-A27169E8FA8E}" srcOrd="3" destOrd="0" presId="urn:microsoft.com/office/officeart/2008/layout/HalfCircleOrganizationChart"/>
    <dgm:cxn modelId="{7C58490A-033E-42D0-9051-C7CFA63650D4}" type="presParOf" srcId="{42995F5C-7622-44A0-9AA3-A27169E8FA8E}" destId="{646A5B48-7829-45FB-ABC9-A94F7ACDFD3D}" srcOrd="0" destOrd="0" presId="urn:microsoft.com/office/officeart/2008/layout/HalfCircleOrganizationChart"/>
    <dgm:cxn modelId="{A293BF32-059A-4FDB-BAE7-EC4219C6D0FA}" type="presParOf" srcId="{646A5B48-7829-45FB-ABC9-A94F7ACDFD3D}" destId="{256AB689-9C1E-4203-A87B-65E8590B93B9}" srcOrd="0" destOrd="0" presId="urn:microsoft.com/office/officeart/2008/layout/HalfCircleOrganizationChart"/>
    <dgm:cxn modelId="{4F0CD469-9574-4888-96AF-A52803B43418}" type="presParOf" srcId="{646A5B48-7829-45FB-ABC9-A94F7ACDFD3D}" destId="{31FD5B5C-57E8-44C7-8603-F0F440E73CD3}" srcOrd="1" destOrd="0" presId="urn:microsoft.com/office/officeart/2008/layout/HalfCircleOrganizationChart"/>
    <dgm:cxn modelId="{2A4F95D5-1A3A-488E-8794-ACE7D91A9581}" type="presParOf" srcId="{646A5B48-7829-45FB-ABC9-A94F7ACDFD3D}" destId="{0E1E8FA9-59AF-4C62-A983-8EAF9DC26978}" srcOrd="2" destOrd="0" presId="urn:microsoft.com/office/officeart/2008/layout/HalfCircleOrganizationChart"/>
    <dgm:cxn modelId="{A484B1AF-D941-4F3C-B1E9-B4C7FA502522}" type="presParOf" srcId="{646A5B48-7829-45FB-ABC9-A94F7ACDFD3D}" destId="{B3A452C2-9462-4966-90AB-726CF7C34627}" srcOrd="3" destOrd="0" presId="urn:microsoft.com/office/officeart/2008/layout/HalfCircleOrganizationChart"/>
    <dgm:cxn modelId="{9AC3B226-9842-4079-BA16-909FECFB6BB2}" type="presParOf" srcId="{42995F5C-7622-44A0-9AA3-A27169E8FA8E}" destId="{B4BA7C81-0920-49A4-A994-B5341515577E}" srcOrd="1" destOrd="0" presId="urn:microsoft.com/office/officeart/2008/layout/HalfCircleOrganizationChart"/>
    <dgm:cxn modelId="{37E862DB-1978-49EB-8456-0D6FA0A1F160}" type="presParOf" srcId="{42995F5C-7622-44A0-9AA3-A27169E8FA8E}" destId="{40B7F279-8067-40D5-9CE7-10F7544503B7}" srcOrd="2" destOrd="0" presId="urn:microsoft.com/office/officeart/2008/layout/HalfCircleOrganizationChart"/>
    <dgm:cxn modelId="{3000A521-682D-4BC6-95B1-CE4A59351A64}" type="presParOf" srcId="{A51A7211-BC03-4CB4-9AC9-7D93F907F8DA}" destId="{2A738C2E-4E7F-4E25-984F-72F15B43AE11}" srcOrd="4" destOrd="0" presId="urn:microsoft.com/office/officeart/2008/layout/HalfCircleOrganizationChart"/>
    <dgm:cxn modelId="{FC9E7E2F-B58C-4DA9-B9DC-882779549787}" type="presParOf" srcId="{A51A7211-BC03-4CB4-9AC9-7D93F907F8DA}" destId="{A7006EC8-D518-4DB9-B281-B871F2998C67}" srcOrd="5" destOrd="0" presId="urn:microsoft.com/office/officeart/2008/layout/HalfCircleOrganizationChart"/>
    <dgm:cxn modelId="{DB8F3CF8-D800-45B0-965D-44E086E876C6}" type="presParOf" srcId="{A7006EC8-D518-4DB9-B281-B871F2998C67}" destId="{C4F813EE-CD6A-4231-AA80-1D7EDF2BA206}" srcOrd="0" destOrd="0" presId="urn:microsoft.com/office/officeart/2008/layout/HalfCircleOrganizationChart"/>
    <dgm:cxn modelId="{4DFF8A0C-A9EF-4435-A00E-F745844223C9}" type="presParOf" srcId="{C4F813EE-CD6A-4231-AA80-1D7EDF2BA206}" destId="{B8C41BCE-66BA-463E-956E-DD44B42D0697}" srcOrd="0" destOrd="0" presId="urn:microsoft.com/office/officeart/2008/layout/HalfCircleOrganizationChart"/>
    <dgm:cxn modelId="{25774FF1-3B9B-4780-947A-EFF5B242DFB3}" type="presParOf" srcId="{C4F813EE-CD6A-4231-AA80-1D7EDF2BA206}" destId="{4FC3F2DD-2D7D-427E-8388-EB404834569E}" srcOrd="1" destOrd="0" presId="urn:microsoft.com/office/officeart/2008/layout/HalfCircleOrganizationChart"/>
    <dgm:cxn modelId="{C4C16858-B80E-4BE9-9B59-9192C0DCDC64}" type="presParOf" srcId="{C4F813EE-CD6A-4231-AA80-1D7EDF2BA206}" destId="{F3EA77C3-F7DA-4E06-A2CA-CA2687DB8946}" srcOrd="2" destOrd="0" presId="urn:microsoft.com/office/officeart/2008/layout/HalfCircleOrganizationChart"/>
    <dgm:cxn modelId="{4A53B469-BEFC-4AA1-A406-4556B83CDA90}" type="presParOf" srcId="{C4F813EE-CD6A-4231-AA80-1D7EDF2BA206}" destId="{B83413E8-3442-4A45-B4FA-835F74C331A0}" srcOrd="3" destOrd="0" presId="urn:microsoft.com/office/officeart/2008/layout/HalfCircleOrganizationChart"/>
    <dgm:cxn modelId="{7C79C008-5694-4B65-BF1C-87CB8F59C88A}" type="presParOf" srcId="{A7006EC8-D518-4DB9-B281-B871F2998C67}" destId="{D054F025-CED1-40D3-B90F-7C427D4053CE}" srcOrd="1" destOrd="0" presId="urn:microsoft.com/office/officeart/2008/layout/HalfCircleOrganizationChart"/>
    <dgm:cxn modelId="{0D8B570E-B4FF-4C49-9382-EFC84C24ACD0}" type="presParOf" srcId="{A7006EC8-D518-4DB9-B281-B871F2998C67}" destId="{98386353-79E4-40AA-88C7-FB76B35F3AAF}" srcOrd="2" destOrd="0" presId="urn:microsoft.com/office/officeart/2008/layout/HalfCircleOrganizationChart"/>
    <dgm:cxn modelId="{E1E36109-BF9E-4560-8F86-E069558995B3}" type="presParOf" srcId="{A51A7211-BC03-4CB4-9AC9-7D93F907F8DA}" destId="{15C32B6C-11C7-467C-A70B-2F67378B3BFB}" srcOrd="6" destOrd="0" presId="urn:microsoft.com/office/officeart/2008/layout/HalfCircleOrganizationChart"/>
    <dgm:cxn modelId="{EE74D1B2-70F9-4894-9709-01A3EB486C67}" type="presParOf" srcId="{A51A7211-BC03-4CB4-9AC9-7D93F907F8DA}" destId="{369F1CD3-3C2B-4CEB-8821-CB5EEF0E46C5}" srcOrd="7" destOrd="0" presId="urn:microsoft.com/office/officeart/2008/layout/HalfCircleOrganizationChart"/>
    <dgm:cxn modelId="{E7F7169D-5799-4312-B54E-DCB779694C5B}" type="presParOf" srcId="{369F1CD3-3C2B-4CEB-8821-CB5EEF0E46C5}" destId="{BDD54BEC-E6FB-4AF3-86EC-7FD550F60421}" srcOrd="0" destOrd="0" presId="urn:microsoft.com/office/officeart/2008/layout/HalfCircleOrganizationChart"/>
    <dgm:cxn modelId="{5C2AC82E-C721-4377-AE03-0AA59DA166C9}" type="presParOf" srcId="{BDD54BEC-E6FB-4AF3-86EC-7FD550F60421}" destId="{EE2E32E0-C9D2-45CB-B2A3-EF028BD9E1ED}" srcOrd="0" destOrd="0" presId="urn:microsoft.com/office/officeart/2008/layout/HalfCircleOrganizationChart"/>
    <dgm:cxn modelId="{AFEF4F54-8819-48CA-BB48-27F6DEB16858}" type="presParOf" srcId="{BDD54BEC-E6FB-4AF3-86EC-7FD550F60421}" destId="{27FF8E11-CD03-4896-857B-81651074CEA5}" srcOrd="1" destOrd="0" presId="urn:microsoft.com/office/officeart/2008/layout/HalfCircleOrganizationChart"/>
    <dgm:cxn modelId="{C7631816-42A2-49A2-9D5A-3B6E8B2E78B0}" type="presParOf" srcId="{BDD54BEC-E6FB-4AF3-86EC-7FD550F60421}" destId="{44BDA5B6-9D3D-4947-A124-23B02BBEB19E}" srcOrd="2" destOrd="0" presId="urn:microsoft.com/office/officeart/2008/layout/HalfCircleOrganizationChart"/>
    <dgm:cxn modelId="{EF8FEBAB-6686-4F09-8107-B2562272AFFF}" type="presParOf" srcId="{BDD54BEC-E6FB-4AF3-86EC-7FD550F60421}" destId="{9399F2FC-165F-45D5-AA4C-E29502DB9057}" srcOrd="3" destOrd="0" presId="urn:microsoft.com/office/officeart/2008/layout/HalfCircleOrganizationChart"/>
    <dgm:cxn modelId="{AB21F001-2042-4E6D-A35C-C2860447B141}" type="presParOf" srcId="{369F1CD3-3C2B-4CEB-8821-CB5EEF0E46C5}" destId="{00BE9743-EA29-415F-A3FF-9690D3DABCF3}" srcOrd="1" destOrd="0" presId="urn:microsoft.com/office/officeart/2008/layout/HalfCircleOrganizationChart"/>
    <dgm:cxn modelId="{4CA5CF9B-54E5-4087-991B-1B4D0E1E5530}" type="presParOf" srcId="{369F1CD3-3C2B-4CEB-8821-CB5EEF0E46C5}" destId="{DDC740C0-2829-4AA5-884D-EC317C46DDFD}" srcOrd="2" destOrd="0" presId="urn:microsoft.com/office/officeart/2008/layout/HalfCircleOrganizationChart"/>
    <dgm:cxn modelId="{5E0246B6-DDC2-410D-B768-6EE45AAD0B75}" type="presParOf" srcId="{C2B14AC9-A158-4547-ACE9-7BA04B21026C}" destId="{BC245B27-F9B2-409D-B02B-D06AC2056628}" srcOrd="2" destOrd="0" presId="urn:microsoft.com/office/officeart/2008/layout/HalfCircleOrganizationChart"/>
    <dgm:cxn modelId="{33BE25EB-E65C-494F-B9B4-A40E7361471E}" type="presParOf" srcId="{C2B14AC9-A158-4547-ACE9-7BA04B21026C}" destId="{9FD907B3-9D4A-412E-B6D4-C1742132F289}" srcOrd="3" destOrd="0" presId="urn:microsoft.com/office/officeart/2008/layout/HalfCircleOrganizationChart"/>
    <dgm:cxn modelId="{25D5F5DF-5D8C-440D-AD72-190D8EDA5A0B}" type="presParOf" srcId="{9FD907B3-9D4A-412E-B6D4-C1742132F289}" destId="{F4667D73-CEEE-4B09-A267-7FE0100E95DF}" srcOrd="0" destOrd="0" presId="urn:microsoft.com/office/officeart/2008/layout/HalfCircleOrganizationChart"/>
    <dgm:cxn modelId="{95D50A70-B482-4AE9-9A38-86EAE400EFD0}" type="presParOf" srcId="{F4667D73-CEEE-4B09-A267-7FE0100E95DF}" destId="{CD5D099F-EA76-4BEB-A264-378D50762A0D}" srcOrd="0" destOrd="0" presId="urn:microsoft.com/office/officeart/2008/layout/HalfCircleOrganizationChart"/>
    <dgm:cxn modelId="{1C0BF410-E2BC-47C4-98DA-B78D1886A282}" type="presParOf" srcId="{F4667D73-CEEE-4B09-A267-7FE0100E95DF}" destId="{7FF99317-3255-4AE6-BB71-03DE9115CD74}" srcOrd="1" destOrd="0" presId="urn:microsoft.com/office/officeart/2008/layout/HalfCircleOrganizationChart"/>
    <dgm:cxn modelId="{D3263010-8A46-4BD1-B034-D52EDB49CF08}" type="presParOf" srcId="{F4667D73-CEEE-4B09-A267-7FE0100E95DF}" destId="{4703D50C-D854-4CF9-AAC9-AE83A31ADDC3}" srcOrd="2" destOrd="0" presId="urn:microsoft.com/office/officeart/2008/layout/HalfCircleOrganizationChart"/>
    <dgm:cxn modelId="{4D1CA903-20C3-4406-83A3-F542B8DDC571}" type="presParOf" srcId="{F4667D73-CEEE-4B09-A267-7FE0100E95DF}" destId="{098B62A7-C413-4B93-BD1A-12D912466C2C}" srcOrd="3" destOrd="0" presId="urn:microsoft.com/office/officeart/2008/layout/HalfCircleOrganizationChart"/>
    <dgm:cxn modelId="{FDF9C096-0FA3-43E7-ABC3-EFD86147B02E}" type="presParOf" srcId="{9FD907B3-9D4A-412E-B6D4-C1742132F289}" destId="{E252FBED-3DD1-4FE1-A0D5-2FC04AA10F97}" srcOrd="1" destOrd="0" presId="urn:microsoft.com/office/officeart/2008/layout/HalfCircleOrganizationChart"/>
    <dgm:cxn modelId="{1633F136-BD9C-43E8-A660-674FC3020B9C}" type="presParOf" srcId="{9FD907B3-9D4A-412E-B6D4-C1742132F289}" destId="{AAE42949-244D-4E7B-A4C6-BAFE85D980AD}" srcOrd="2" destOrd="0" presId="urn:microsoft.com/office/officeart/2008/layout/HalfCircleOrganizationChart"/>
    <dgm:cxn modelId="{DAE22D15-FA72-4FD4-AC35-AABCD6A9BE6D}" type="presParOf" srcId="{AAE42949-244D-4E7B-A4C6-BAFE85D980AD}" destId="{9781607C-79BA-49DA-9D5C-80B9E4ACA68C}" srcOrd="0" destOrd="0" presId="urn:microsoft.com/office/officeart/2008/layout/HalfCircleOrganizationChart"/>
    <dgm:cxn modelId="{11A99B73-804F-46CF-AAE9-D706C32480A5}" type="presParOf" srcId="{AAE42949-244D-4E7B-A4C6-BAFE85D980AD}" destId="{BA16F4EA-E72B-49F6-ABEA-8E4E95A83797}" srcOrd="1" destOrd="0" presId="urn:microsoft.com/office/officeart/2008/layout/HalfCircleOrganizationChart"/>
    <dgm:cxn modelId="{9D400456-CE5E-4E0B-A516-3B8BF774AE6E}" type="presParOf" srcId="{BA16F4EA-E72B-49F6-ABEA-8E4E95A83797}" destId="{08C57198-55A4-442D-BD56-9E09CB2EAAF4}" srcOrd="0" destOrd="0" presId="urn:microsoft.com/office/officeart/2008/layout/HalfCircleOrganizationChart"/>
    <dgm:cxn modelId="{677604FB-9711-4E7C-8160-9C954F68CCB4}" type="presParOf" srcId="{08C57198-55A4-442D-BD56-9E09CB2EAAF4}" destId="{4D06A276-3E1C-4C27-AA60-0F2CE5EB7113}" srcOrd="0" destOrd="0" presId="urn:microsoft.com/office/officeart/2008/layout/HalfCircleOrganizationChart"/>
    <dgm:cxn modelId="{A0227EA2-CFEA-48CC-BAB9-912495126263}" type="presParOf" srcId="{08C57198-55A4-442D-BD56-9E09CB2EAAF4}" destId="{7A844722-8F01-4342-BCB6-A9746A304641}" srcOrd="1" destOrd="0" presId="urn:microsoft.com/office/officeart/2008/layout/HalfCircleOrganizationChart"/>
    <dgm:cxn modelId="{AD0A5E9E-BCD0-4D33-A589-1F42D667BA5D}" type="presParOf" srcId="{08C57198-55A4-442D-BD56-9E09CB2EAAF4}" destId="{0A119F22-3FA9-4994-8ACE-AFCEEB0DF04A}" srcOrd="2" destOrd="0" presId="urn:microsoft.com/office/officeart/2008/layout/HalfCircleOrganizationChart"/>
    <dgm:cxn modelId="{9E3C9D50-82EC-4610-B39F-F7A6C3A50718}" type="presParOf" srcId="{08C57198-55A4-442D-BD56-9E09CB2EAAF4}" destId="{77EC4B22-ABA8-47E2-9E92-F0D2E7B75A75}" srcOrd="3" destOrd="0" presId="urn:microsoft.com/office/officeart/2008/layout/HalfCircleOrganizationChart"/>
    <dgm:cxn modelId="{2F400997-7F42-4AFE-93D9-FFC3D2148435}" type="presParOf" srcId="{BA16F4EA-E72B-49F6-ABEA-8E4E95A83797}" destId="{FCACA4D9-BC0C-4E57-B44B-B7CDCB5D9D1C}" srcOrd="1" destOrd="0" presId="urn:microsoft.com/office/officeart/2008/layout/HalfCircleOrganizationChart"/>
    <dgm:cxn modelId="{C1190347-B42F-45C2-98FE-87F42EA79701}" type="presParOf" srcId="{BA16F4EA-E72B-49F6-ABEA-8E4E95A83797}" destId="{E0239638-E238-44B7-BEE9-C18133A45D13}" srcOrd="2" destOrd="0" presId="urn:microsoft.com/office/officeart/2008/layout/HalfCircleOrganizationChart"/>
    <dgm:cxn modelId="{519DEB17-3957-4D8D-B1B0-9B36A5BE62EF}" type="presParOf" srcId="{AAE42949-244D-4E7B-A4C6-BAFE85D980AD}" destId="{4391808B-1C45-4ED0-9271-6798C6B5BD63}" srcOrd="2" destOrd="0" presId="urn:microsoft.com/office/officeart/2008/layout/HalfCircleOrganizationChart"/>
    <dgm:cxn modelId="{0547EA49-5FC0-4AFA-8E1E-A7EF75F521AD}" type="presParOf" srcId="{AAE42949-244D-4E7B-A4C6-BAFE85D980AD}" destId="{962952C6-C0E9-4B48-A90A-5C4777DD9042}" srcOrd="3" destOrd="0" presId="urn:microsoft.com/office/officeart/2008/layout/HalfCircleOrganizationChart"/>
    <dgm:cxn modelId="{8337770B-26D0-43C9-81A7-034FE0FD4D79}" type="presParOf" srcId="{962952C6-C0E9-4B48-A90A-5C4777DD9042}" destId="{D3C4C52C-E1FC-4FFA-B189-3777AD419AF0}" srcOrd="0" destOrd="0" presId="urn:microsoft.com/office/officeart/2008/layout/HalfCircleOrganizationChart"/>
    <dgm:cxn modelId="{9FED82F4-32A7-4EFB-BAAA-938768571B3C}" type="presParOf" srcId="{D3C4C52C-E1FC-4FFA-B189-3777AD419AF0}" destId="{CADDD890-9F90-4E38-8EDA-5B6BA37C9932}" srcOrd="0" destOrd="0" presId="urn:microsoft.com/office/officeart/2008/layout/HalfCircleOrganizationChart"/>
    <dgm:cxn modelId="{4514F4DE-7B13-4753-872B-66A9F2CD5F22}" type="presParOf" srcId="{D3C4C52C-E1FC-4FFA-B189-3777AD419AF0}" destId="{31006842-FF06-4A12-ABD3-7D2BE48BFF57}" srcOrd="1" destOrd="0" presId="urn:microsoft.com/office/officeart/2008/layout/HalfCircleOrganizationChart"/>
    <dgm:cxn modelId="{7EEE0148-7EC2-494F-97C7-986E03245B0B}" type="presParOf" srcId="{D3C4C52C-E1FC-4FFA-B189-3777AD419AF0}" destId="{DA05C7D7-70E3-42BA-9136-FBCC927C7A01}" srcOrd="2" destOrd="0" presId="urn:microsoft.com/office/officeart/2008/layout/HalfCircleOrganizationChart"/>
    <dgm:cxn modelId="{36E21D26-6333-4E2D-87B9-04F4DE2D9FF7}" type="presParOf" srcId="{D3C4C52C-E1FC-4FFA-B189-3777AD419AF0}" destId="{2EE2487C-40B6-4C8E-B13C-B46A41BF3206}" srcOrd="3" destOrd="0" presId="urn:microsoft.com/office/officeart/2008/layout/HalfCircleOrganizationChart"/>
    <dgm:cxn modelId="{F7191B06-2D38-41E7-9507-8E40782E38B0}" type="presParOf" srcId="{962952C6-C0E9-4B48-A90A-5C4777DD9042}" destId="{46B438AA-8058-4724-8101-3D42AEE22501}" srcOrd="1" destOrd="0" presId="urn:microsoft.com/office/officeart/2008/layout/HalfCircleOrganizationChart"/>
    <dgm:cxn modelId="{FF4B0EA5-CC89-4CCC-97E3-1E447A1871C9}" type="presParOf" srcId="{962952C6-C0E9-4B48-A90A-5C4777DD9042}" destId="{4B60EF31-68F2-4040-89DB-55EAE4B3A128}" srcOrd="2" destOrd="0" presId="urn:microsoft.com/office/officeart/2008/layout/HalfCircleOrganizationChart"/>
    <dgm:cxn modelId="{BA49ED9C-2001-42C5-B000-86FABC5C6F03}" type="presParOf" srcId="{AAE42949-244D-4E7B-A4C6-BAFE85D980AD}" destId="{8DE56AFD-6DF7-4E54-8A11-CDB3D83577AD}" srcOrd="4" destOrd="0" presId="urn:microsoft.com/office/officeart/2008/layout/HalfCircleOrganizationChart"/>
    <dgm:cxn modelId="{828F1A6C-9825-4C26-8BD3-D30722DA8DD5}" type="presParOf" srcId="{AAE42949-244D-4E7B-A4C6-BAFE85D980AD}" destId="{808093AD-DD17-47B9-9F6D-277A801B578A}" srcOrd="5" destOrd="0" presId="urn:microsoft.com/office/officeart/2008/layout/HalfCircleOrganizationChart"/>
    <dgm:cxn modelId="{D4C527E6-37B0-4CCA-82D4-E5D101F042A1}" type="presParOf" srcId="{808093AD-DD17-47B9-9F6D-277A801B578A}" destId="{248233A6-6BAF-495D-BA85-73EC22F02879}" srcOrd="0" destOrd="0" presId="urn:microsoft.com/office/officeart/2008/layout/HalfCircleOrganizationChart"/>
    <dgm:cxn modelId="{D9A98BB1-7A39-4C79-BAA0-FB94C0FF0832}" type="presParOf" srcId="{248233A6-6BAF-495D-BA85-73EC22F02879}" destId="{CA7C6174-8630-405D-8167-7DF7BF7C44CF}" srcOrd="0" destOrd="0" presId="urn:microsoft.com/office/officeart/2008/layout/HalfCircleOrganizationChart"/>
    <dgm:cxn modelId="{1C4A4816-21B9-48BA-B5F9-4D39D89A7AEA}" type="presParOf" srcId="{248233A6-6BAF-495D-BA85-73EC22F02879}" destId="{09DD38E2-68A6-4388-AD49-0F270B94E2B5}" srcOrd="1" destOrd="0" presId="urn:microsoft.com/office/officeart/2008/layout/HalfCircleOrganizationChart"/>
    <dgm:cxn modelId="{9F3163FA-E5F5-471D-824B-B43495CB1C48}" type="presParOf" srcId="{248233A6-6BAF-495D-BA85-73EC22F02879}" destId="{4825F8C6-7419-4A41-AF12-A3C9A7EE493D}" srcOrd="2" destOrd="0" presId="urn:microsoft.com/office/officeart/2008/layout/HalfCircleOrganizationChart"/>
    <dgm:cxn modelId="{C1621A06-63E6-4635-80BB-43A0BDD2A72B}" type="presParOf" srcId="{248233A6-6BAF-495D-BA85-73EC22F02879}" destId="{0E341F96-2DE5-47D4-92D3-0D7DB5D63420}" srcOrd="3" destOrd="0" presId="urn:microsoft.com/office/officeart/2008/layout/HalfCircleOrganizationChart"/>
    <dgm:cxn modelId="{43B512C5-B7FE-4B8C-A4EE-AC9902699ABD}" type="presParOf" srcId="{808093AD-DD17-47B9-9F6D-277A801B578A}" destId="{AAB827AF-2218-440F-BB44-6F34789BDAAB}" srcOrd="1" destOrd="0" presId="urn:microsoft.com/office/officeart/2008/layout/HalfCircleOrganizationChart"/>
    <dgm:cxn modelId="{F3EC47B9-F5AD-402B-85E2-35C621CECA7C}" type="presParOf" srcId="{808093AD-DD17-47B9-9F6D-277A801B578A}" destId="{4D4B1A55-0105-4DE1-A8BB-CC8DA2E84F12}" srcOrd="2" destOrd="0" presId="urn:microsoft.com/office/officeart/2008/layout/HalfCircleOrganizationChart"/>
    <dgm:cxn modelId="{E693B4E6-63D9-4FF7-8638-3D07E5C3200B}" type="presParOf" srcId="{AAE42949-244D-4E7B-A4C6-BAFE85D980AD}" destId="{3FBA21E7-D83E-42F1-9AB2-38463CD70F0E}" srcOrd="6" destOrd="0" presId="urn:microsoft.com/office/officeart/2008/layout/HalfCircleOrganizationChart"/>
    <dgm:cxn modelId="{6E294C9D-2B1D-46BF-BEE2-12A967B2A216}" type="presParOf" srcId="{AAE42949-244D-4E7B-A4C6-BAFE85D980AD}" destId="{D20DE2CF-7C52-4D61-B436-BB3F91345427}" srcOrd="7" destOrd="0" presId="urn:microsoft.com/office/officeart/2008/layout/HalfCircleOrganizationChart"/>
    <dgm:cxn modelId="{A1E8C897-B08D-4910-9B1C-935672ECE3D7}" type="presParOf" srcId="{D20DE2CF-7C52-4D61-B436-BB3F91345427}" destId="{53370D4A-D8C8-413A-B9AD-86D4455FEBB8}" srcOrd="0" destOrd="0" presId="urn:microsoft.com/office/officeart/2008/layout/HalfCircleOrganizationChart"/>
    <dgm:cxn modelId="{516761FE-B876-45F6-ADD6-8D4A23F90AAB}" type="presParOf" srcId="{53370D4A-D8C8-413A-B9AD-86D4455FEBB8}" destId="{5D78B0FC-ED85-4FB2-8696-D58967E9C2AE}" srcOrd="0" destOrd="0" presId="urn:microsoft.com/office/officeart/2008/layout/HalfCircleOrganizationChart"/>
    <dgm:cxn modelId="{65D54EDC-5636-4E5A-806E-A08F817B7FA9}" type="presParOf" srcId="{53370D4A-D8C8-413A-B9AD-86D4455FEBB8}" destId="{FEA83625-D227-4DCC-9775-DB9AB36D6774}" srcOrd="1" destOrd="0" presId="urn:microsoft.com/office/officeart/2008/layout/HalfCircleOrganizationChart"/>
    <dgm:cxn modelId="{C3008014-FF85-4277-80F0-96D48755E9B0}" type="presParOf" srcId="{53370D4A-D8C8-413A-B9AD-86D4455FEBB8}" destId="{04C2BF7C-54F7-4A0D-86A3-4F364AB09F6F}" srcOrd="2" destOrd="0" presId="urn:microsoft.com/office/officeart/2008/layout/HalfCircleOrganizationChart"/>
    <dgm:cxn modelId="{EC0D5A42-B437-4BA4-8AB6-C018CB48A43C}" type="presParOf" srcId="{53370D4A-D8C8-413A-B9AD-86D4455FEBB8}" destId="{E05B290D-D688-46D2-B7D2-B11EE255689B}" srcOrd="3" destOrd="0" presId="urn:microsoft.com/office/officeart/2008/layout/HalfCircleOrganizationChart"/>
    <dgm:cxn modelId="{33A0811A-02DA-436A-B5FF-2BC1EEDEA739}" type="presParOf" srcId="{D20DE2CF-7C52-4D61-B436-BB3F91345427}" destId="{6B344677-1321-4178-B15E-95F800D7CF47}" srcOrd="1" destOrd="0" presId="urn:microsoft.com/office/officeart/2008/layout/HalfCircleOrganizationChart"/>
    <dgm:cxn modelId="{C6F2B202-1A5C-400D-9332-721D93E73F16}" type="presParOf" srcId="{D20DE2CF-7C52-4D61-B436-BB3F91345427}" destId="{42C022BC-6DBD-4A64-9144-5183C7BE532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21E7-D83E-42F1-9AB2-38463CD70F0E}">
      <dsp:nvSpPr>
        <dsp:cNvPr id="0" name=""/>
        <dsp:cNvSpPr/>
      </dsp:nvSpPr>
      <dsp:spPr>
        <a:xfrm>
          <a:off x="7441692" y="2186614"/>
          <a:ext cx="749565" cy="182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243"/>
              </a:lnTo>
              <a:lnTo>
                <a:pt x="749565" y="1824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6AFD-6DF7-4E54-8A11-CDB3D83577AD}">
      <dsp:nvSpPr>
        <dsp:cNvPr id="0" name=""/>
        <dsp:cNvSpPr/>
      </dsp:nvSpPr>
      <dsp:spPr>
        <a:xfrm>
          <a:off x="6692126" y="2186614"/>
          <a:ext cx="749565" cy="1824243"/>
        </a:xfrm>
        <a:custGeom>
          <a:avLst/>
          <a:gdLst/>
          <a:ahLst/>
          <a:cxnLst/>
          <a:rect l="0" t="0" r="0" b="0"/>
          <a:pathLst>
            <a:path>
              <a:moveTo>
                <a:pt x="749565" y="0"/>
              </a:moveTo>
              <a:lnTo>
                <a:pt x="749565" y="1824243"/>
              </a:lnTo>
              <a:lnTo>
                <a:pt x="0" y="1824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1808B-1C45-4ED0-9271-6798C6B5BD63}">
      <dsp:nvSpPr>
        <dsp:cNvPr id="0" name=""/>
        <dsp:cNvSpPr/>
      </dsp:nvSpPr>
      <dsp:spPr>
        <a:xfrm>
          <a:off x="7441692" y="2186614"/>
          <a:ext cx="749565" cy="5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54"/>
              </a:lnTo>
              <a:lnTo>
                <a:pt x="749565" y="54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1607C-79BA-49DA-9D5C-80B9E4ACA68C}">
      <dsp:nvSpPr>
        <dsp:cNvPr id="0" name=""/>
        <dsp:cNvSpPr/>
      </dsp:nvSpPr>
      <dsp:spPr>
        <a:xfrm>
          <a:off x="6692126" y="2186614"/>
          <a:ext cx="749565" cy="541854"/>
        </a:xfrm>
        <a:custGeom>
          <a:avLst/>
          <a:gdLst/>
          <a:ahLst/>
          <a:cxnLst/>
          <a:rect l="0" t="0" r="0" b="0"/>
          <a:pathLst>
            <a:path>
              <a:moveTo>
                <a:pt x="749565" y="0"/>
              </a:moveTo>
              <a:lnTo>
                <a:pt x="749565" y="541854"/>
              </a:lnTo>
              <a:lnTo>
                <a:pt x="0" y="54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45B27-F9B2-409D-B02B-D06AC2056628}">
      <dsp:nvSpPr>
        <dsp:cNvPr id="0" name=""/>
        <dsp:cNvSpPr/>
      </dsp:nvSpPr>
      <dsp:spPr>
        <a:xfrm>
          <a:off x="5256212" y="904226"/>
          <a:ext cx="1842305" cy="5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54"/>
              </a:lnTo>
              <a:lnTo>
                <a:pt x="1842305" y="541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32B6C-11C7-467C-A70B-2F67378B3BFB}">
      <dsp:nvSpPr>
        <dsp:cNvPr id="0" name=""/>
        <dsp:cNvSpPr/>
      </dsp:nvSpPr>
      <dsp:spPr>
        <a:xfrm>
          <a:off x="3070732" y="2186614"/>
          <a:ext cx="749565" cy="182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243"/>
              </a:lnTo>
              <a:lnTo>
                <a:pt x="749565" y="1824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38C2E-4E7F-4E25-984F-72F15B43AE11}">
      <dsp:nvSpPr>
        <dsp:cNvPr id="0" name=""/>
        <dsp:cNvSpPr/>
      </dsp:nvSpPr>
      <dsp:spPr>
        <a:xfrm>
          <a:off x="2321167" y="2186614"/>
          <a:ext cx="749565" cy="1824243"/>
        </a:xfrm>
        <a:custGeom>
          <a:avLst/>
          <a:gdLst/>
          <a:ahLst/>
          <a:cxnLst/>
          <a:rect l="0" t="0" r="0" b="0"/>
          <a:pathLst>
            <a:path>
              <a:moveTo>
                <a:pt x="749565" y="0"/>
              </a:moveTo>
              <a:lnTo>
                <a:pt x="749565" y="1824243"/>
              </a:lnTo>
              <a:lnTo>
                <a:pt x="0" y="18242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FAD21-C2B1-4085-9C61-2DDE4602E033}">
      <dsp:nvSpPr>
        <dsp:cNvPr id="0" name=""/>
        <dsp:cNvSpPr/>
      </dsp:nvSpPr>
      <dsp:spPr>
        <a:xfrm>
          <a:off x="3070732" y="2186614"/>
          <a:ext cx="749565" cy="54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54"/>
              </a:lnTo>
              <a:lnTo>
                <a:pt x="749565" y="54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4633-1121-47E4-845F-99535B5BCFE0}">
      <dsp:nvSpPr>
        <dsp:cNvPr id="0" name=""/>
        <dsp:cNvSpPr/>
      </dsp:nvSpPr>
      <dsp:spPr>
        <a:xfrm>
          <a:off x="2321167" y="2186614"/>
          <a:ext cx="749565" cy="541854"/>
        </a:xfrm>
        <a:custGeom>
          <a:avLst/>
          <a:gdLst/>
          <a:ahLst/>
          <a:cxnLst/>
          <a:rect l="0" t="0" r="0" b="0"/>
          <a:pathLst>
            <a:path>
              <a:moveTo>
                <a:pt x="749565" y="0"/>
              </a:moveTo>
              <a:lnTo>
                <a:pt x="749565" y="541854"/>
              </a:lnTo>
              <a:lnTo>
                <a:pt x="0" y="541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9D1D6-E341-471B-B398-319123F93242}">
      <dsp:nvSpPr>
        <dsp:cNvPr id="0" name=""/>
        <dsp:cNvSpPr/>
      </dsp:nvSpPr>
      <dsp:spPr>
        <a:xfrm>
          <a:off x="3413907" y="904226"/>
          <a:ext cx="1842305" cy="541854"/>
        </a:xfrm>
        <a:custGeom>
          <a:avLst/>
          <a:gdLst/>
          <a:ahLst/>
          <a:cxnLst/>
          <a:rect l="0" t="0" r="0" b="0"/>
          <a:pathLst>
            <a:path>
              <a:moveTo>
                <a:pt x="1842305" y="0"/>
              </a:moveTo>
              <a:lnTo>
                <a:pt x="1842305" y="541854"/>
              </a:lnTo>
              <a:lnTo>
                <a:pt x="0" y="541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F2411-C7B2-45CF-850B-DA3AF3385150}">
      <dsp:nvSpPr>
        <dsp:cNvPr id="0" name=""/>
        <dsp:cNvSpPr/>
      </dsp:nvSpPr>
      <dsp:spPr>
        <a:xfrm>
          <a:off x="4804667" y="1135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5B999-A234-46E1-9E2D-6DEF562E20AA}">
      <dsp:nvSpPr>
        <dsp:cNvPr id="0" name=""/>
        <dsp:cNvSpPr/>
      </dsp:nvSpPr>
      <dsp:spPr>
        <a:xfrm>
          <a:off x="4804667" y="1135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F0B06-006B-4F65-A3CD-0625EC2CF810}">
      <dsp:nvSpPr>
        <dsp:cNvPr id="0" name=""/>
        <dsp:cNvSpPr/>
      </dsp:nvSpPr>
      <dsp:spPr>
        <a:xfrm>
          <a:off x="4353121" y="163691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/>
            <a:t>START</a:t>
          </a:r>
        </a:p>
      </dsp:txBody>
      <dsp:txXfrm>
        <a:off x="4353121" y="163691"/>
        <a:ext cx="1806181" cy="577978"/>
      </dsp:txXfrm>
    </dsp:sp>
    <dsp:sp modelId="{E2C5D926-A8AE-41D4-A7FC-9F9AA7638842}">
      <dsp:nvSpPr>
        <dsp:cNvPr id="0" name=""/>
        <dsp:cNvSpPr/>
      </dsp:nvSpPr>
      <dsp:spPr>
        <a:xfrm>
          <a:off x="2619187" y="1283524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8E12-5A96-4B4C-9EA0-FBFC78F8967E}">
      <dsp:nvSpPr>
        <dsp:cNvPr id="0" name=""/>
        <dsp:cNvSpPr/>
      </dsp:nvSpPr>
      <dsp:spPr>
        <a:xfrm>
          <a:off x="2619187" y="1283524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1B77F-D8C9-46E9-B4FA-DD2EF0CCB98D}">
      <dsp:nvSpPr>
        <dsp:cNvPr id="0" name=""/>
        <dsp:cNvSpPr/>
      </dsp:nvSpPr>
      <dsp:spPr>
        <a:xfrm>
          <a:off x="2167642" y="1446080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Förstå OSA</a:t>
          </a:r>
        </a:p>
      </dsp:txBody>
      <dsp:txXfrm>
        <a:off x="2167642" y="1446080"/>
        <a:ext cx="1806181" cy="577978"/>
      </dsp:txXfrm>
    </dsp:sp>
    <dsp:sp modelId="{B9DC6B6B-4135-474C-867C-DA12771BF843}">
      <dsp:nvSpPr>
        <dsp:cNvPr id="0" name=""/>
        <dsp:cNvSpPr/>
      </dsp:nvSpPr>
      <dsp:spPr>
        <a:xfrm>
          <a:off x="1526447" y="2565913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3A83-9C2C-4A0B-BB26-11DFA5FDD1D2}">
      <dsp:nvSpPr>
        <dsp:cNvPr id="0" name=""/>
        <dsp:cNvSpPr/>
      </dsp:nvSpPr>
      <dsp:spPr>
        <a:xfrm>
          <a:off x="1526447" y="2565913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A7F9F-EA1C-48F7-B04E-078F2C032C06}">
      <dsp:nvSpPr>
        <dsp:cNvPr id="0" name=""/>
        <dsp:cNvSpPr/>
      </dsp:nvSpPr>
      <dsp:spPr>
        <a:xfrm>
          <a:off x="1074902" y="2728469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Om OSA</a:t>
          </a:r>
        </a:p>
      </dsp:txBody>
      <dsp:txXfrm>
        <a:off x="1074902" y="2728469"/>
        <a:ext cx="1806181" cy="577978"/>
      </dsp:txXfrm>
    </dsp:sp>
    <dsp:sp modelId="{31FD5B5C-57E8-44C7-8603-F0F440E73CD3}">
      <dsp:nvSpPr>
        <dsp:cNvPr id="0" name=""/>
        <dsp:cNvSpPr/>
      </dsp:nvSpPr>
      <dsp:spPr>
        <a:xfrm>
          <a:off x="3711927" y="2565913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E8FA9-59AF-4C62-A983-8EAF9DC26978}">
      <dsp:nvSpPr>
        <dsp:cNvPr id="0" name=""/>
        <dsp:cNvSpPr/>
      </dsp:nvSpPr>
      <dsp:spPr>
        <a:xfrm>
          <a:off x="3711927" y="2565913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AB689-9C1E-4203-A87B-65E8590B93B9}">
      <dsp:nvSpPr>
        <dsp:cNvPr id="0" name=""/>
        <dsp:cNvSpPr/>
      </dsp:nvSpPr>
      <dsp:spPr>
        <a:xfrm>
          <a:off x="3260382" y="2728469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Arbetsbelastning</a:t>
          </a:r>
        </a:p>
      </dsp:txBody>
      <dsp:txXfrm>
        <a:off x="3260382" y="2728469"/>
        <a:ext cx="1806181" cy="577978"/>
      </dsp:txXfrm>
    </dsp:sp>
    <dsp:sp modelId="{4FC3F2DD-2D7D-427E-8388-EB404834569E}">
      <dsp:nvSpPr>
        <dsp:cNvPr id="0" name=""/>
        <dsp:cNvSpPr/>
      </dsp:nvSpPr>
      <dsp:spPr>
        <a:xfrm>
          <a:off x="1526447" y="3848301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A77C3-F7DA-4E06-A2CA-CA2687DB8946}">
      <dsp:nvSpPr>
        <dsp:cNvPr id="0" name=""/>
        <dsp:cNvSpPr/>
      </dsp:nvSpPr>
      <dsp:spPr>
        <a:xfrm>
          <a:off x="1526447" y="3848301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41BCE-66BA-463E-956E-DD44B42D0697}">
      <dsp:nvSpPr>
        <dsp:cNvPr id="0" name=""/>
        <dsp:cNvSpPr/>
      </dsp:nvSpPr>
      <dsp:spPr>
        <a:xfrm>
          <a:off x="1074902" y="4010858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Arbetstidens förläggning</a:t>
          </a:r>
        </a:p>
      </dsp:txBody>
      <dsp:txXfrm>
        <a:off x="1074902" y="4010858"/>
        <a:ext cx="1806181" cy="577978"/>
      </dsp:txXfrm>
    </dsp:sp>
    <dsp:sp modelId="{27FF8E11-CD03-4896-857B-81651074CEA5}">
      <dsp:nvSpPr>
        <dsp:cNvPr id="0" name=""/>
        <dsp:cNvSpPr/>
      </dsp:nvSpPr>
      <dsp:spPr>
        <a:xfrm>
          <a:off x="3711927" y="3848301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A5B6-9D3D-4947-A124-23B02BBEB19E}">
      <dsp:nvSpPr>
        <dsp:cNvPr id="0" name=""/>
        <dsp:cNvSpPr/>
      </dsp:nvSpPr>
      <dsp:spPr>
        <a:xfrm>
          <a:off x="3711927" y="3848301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32E0-C9D2-45CB-B2A3-EF028BD9E1ED}">
      <dsp:nvSpPr>
        <dsp:cNvPr id="0" name=""/>
        <dsp:cNvSpPr/>
      </dsp:nvSpPr>
      <dsp:spPr>
        <a:xfrm>
          <a:off x="3260382" y="4010858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Kränkande särbehandling</a:t>
          </a:r>
        </a:p>
      </dsp:txBody>
      <dsp:txXfrm>
        <a:off x="3260382" y="4010858"/>
        <a:ext cx="1806181" cy="577978"/>
      </dsp:txXfrm>
    </dsp:sp>
    <dsp:sp modelId="{7FF99317-3255-4AE6-BB71-03DE9115CD74}">
      <dsp:nvSpPr>
        <dsp:cNvPr id="0" name=""/>
        <dsp:cNvSpPr/>
      </dsp:nvSpPr>
      <dsp:spPr>
        <a:xfrm>
          <a:off x="6990146" y="1283524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D50C-D854-4CF9-AAC9-AE83A31ADDC3}">
      <dsp:nvSpPr>
        <dsp:cNvPr id="0" name=""/>
        <dsp:cNvSpPr/>
      </dsp:nvSpPr>
      <dsp:spPr>
        <a:xfrm>
          <a:off x="6990146" y="1283524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099F-EA76-4BEB-A264-378D50762A0D}">
      <dsp:nvSpPr>
        <dsp:cNvPr id="0" name=""/>
        <dsp:cNvSpPr/>
      </dsp:nvSpPr>
      <dsp:spPr>
        <a:xfrm>
          <a:off x="6538601" y="1446080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Jobba med OSA</a:t>
          </a:r>
        </a:p>
      </dsp:txBody>
      <dsp:txXfrm>
        <a:off x="6538601" y="1446080"/>
        <a:ext cx="1806181" cy="577978"/>
      </dsp:txXfrm>
    </dsp:sp>
    <dsp:sp modelId="{7A844722-8F01-4342-BCB6-A9746A304641}">
      <dsp:nvSpPr>
        <dsp:cNvPr id="0" name=""/>
        <dsp:cNvSpPr/>
      </dsp:nvSpPr>
      <dsp:spPr>
        <a:xfrm>
          <a:off x="5897406" y="2565913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19F22-3FA9-4994-8ACE-AFCEEB0DF04A}">
      <dsp:nvSpPr>
        <dsp:cNvPr id="0" name=""/>
        <dsp:cNvSpPr/>
      </dsp:nvSpPr>
      <dsp:spPr>
        <a:xfrm>
          <a:off x="5897406" y="2565913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A276-3E1C-4C27-AA60-0F2CE5EB7113}">
      <dsp:nvSpPr>
        <dsp:cNvPr id="0" name=""/>
        <dsp:cNvSpPr/>
      </dsp:nvSpPr>
      <dsp:spPr>
        <a:xfrm>
          <a:off x="5445861" y="2728469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Checklistor</a:t>
          </a:r>
        </a:p>
      </dsp:txBody>
      <dsp:txXfrm>
        <a:off x="5445861" y="2728469"/>
        <a:ext cx="1806181" cy="577978"/>
      </dsp:txXfrm>
    </dsp:sp>
    <dsp:sp modelId="{31006842-FF06-4A12-ABD3-7D2BE48BFF57}">
      <dsp:nvSpPr>
        <dsp:cNvPr id="0" name=""/>
        <dsp:cNvSpPr/>
      </dsp:nvSpPr>
      <dsp:spPr>
        <a:xfrm>
          <a:off x="8082886" y="2565913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5C7D7-70E3-42BA-9136-FBCC927C7A01}">
      <dsp:nvSpPr>
        <dsp:cNvPr id="0" name=""/>
        <dsp:cNvSpPr/>
      </dsp:nvSpPr>
      <dsp:spPr>
        <a:xfrm>
          <a:off x="8082886" y="2565913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DD890-9F90-4E38-8EDA-5B6BA37C9932}">
      <dsp:nvSpPr>
        <dsp:cNvPr id="0" name=""/>
        <dsp:cNvSpPr/>
      </dsp:nvSpPr>
      <dsp:spPr>
        <a:xfrm>
          <a:off x="7631341" y="2728469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Gruppövningar</a:t>
          </a:r>
        </a:p>
      </dsp:txBody>
      <dsp:txXfrm>
        <a:off x="7631341" y="2728469"/>
        <a:ext cx="1806181" cy="577978"/>
      </dsp:txXfrm>
    </dsp:sp>
    <dsp:sp modelId="{09DD38E2-68A6-4388-AD49-0F270B94E2B5}">
      <dsp:nvSpPr>
        <dsp:cNvPr id="0" name=""/>
        <dsp:cNvSpPr/>
      </dsp:nvSpPr>
      <dsp:spPr>
        <a:xfrm>
          <a:off x="5897406" y="3848301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F8C6-7419-4A41-AF12-A3C9A7EE493D}">
      <dsp:nvSpPr>
        <dsp:cNvPr id="0" name=""/>
        <dsp:cNvSpPr/>
      </dsp:nvSpPr>
      <dsp:spPr>
        <a:xfrm>
          <a:off x="5897406" y="3848301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C6174-8630-405D-8167-7DF7BF7C44CF}">
      <dsp:nvSpPr>
        <dsp:cNvPr id="0" name=""/>
        <dsp:cNvSpPr/>
      </dsp:nvSpPr>
      <dsp:spPr>
        <a:xfrm>
          <a:off x="5445861" y="4010858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Filmer med reflektionsfrågor</a:t>
          </a:r>
        </a:p>
      </dsp:txBody>
      <dsp:txXfrm>
        <a:off x="5445861" y="4010858"/>
        <a:ext cx="1806181" cy="577978"/>
      </dsp:txXfrm>
    </dsp:sp>
    <dsp:sp modelId="{FEA83625-D227-4DCC-9775-DB9AB36D6774}">
      <dsp:nvSpPr>
        <dsp:cNvPr id="0" name=""/>
        <dsp:cNvSpPr/>
      </dsp:nvSpPr>
      <dsp:spPr>
        <a:xfrm>
          <a:off x="8082886" y="3848301"/>
          <a:ext cx="903090" cy="9030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2BF7C-54F7-4A0D-86A3-4F364AB09F6F}">
      <dsp:nvSpPr>
        <dsp:cNvPr id="0" name=""/>
        <dsp:cNvSpPr/>
      </dsp:nvSpPr>
      <dsp:spPr>
        <a:xfrm>
          <a:off x="8082886" y="3848301"/>
          <a:ext cx="903090" cy="9030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B0FC-ED85-4FB2-8696-D58967E9C2AE}">
      <dsp:nvSpPr>
        <dsp:cNvPr id="0" name=""/>
        <dsp:cNvSpPr/>
      </dsp:nvSpPr>
      <dsp:spPr>
        <a:xfrm>
          <a:off x="7631341" y="4010858"/>
          <a:ext cx="1806181" cy="577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Stöd för SAM</a:t>
          </a:r>
        </a:p>
      </dsp:txBody>
      <dsp:txXfrm>
        <a:off x="7631341" y="4010858"/>
        <a:ext cx="1806181" cy="57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F1C1-4838-4E5A-A005-ED95E99A1E1B}" type="datetimeFigureOut">
              <a:rPr lang="sv-SE" smtClean="0"/>
              <a:t>2018-04-16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18660-3C12-48A7-8FC9-FE583A2A50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78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D6E7-8909-4320-8E3B-6B226CC14C4B}" type="datetimeFigureOut">
              <a:rPr lang="sv-SE" smtClean="0"/>
              <a:t>2018-04-16</a:t>
            </a:fld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5D58-1387-4385-A7F0-FA6862C9400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objekt 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69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98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 är de parter som står bakom Suntarbetsliv. Föreningen bildades 2012.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 som kommer från föreningen är partsgemensamt framtaget, forskningsbaserat och kostnadsfritt.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67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OSA-kollen är ett verktyg från Suntarbetsliv som handlar om organisatorisk och social arbetsmiljö.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94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tittar på en filmtrailer!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29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100" dirty="0"/>
              <a:t>Ända sedan Arbetsmiljöverkets föreskrifter om organisatorisk och social arbetsmiljö trädde i kraft 2016 har den återkommande frågan varit: ”HUR gör man för att leva upp till föreskrifterna – i praktiken på en arbetsplats?”</a:t>
            </a:r>
          </a:p>
          <a:p>
            <a:pPr lvl="0"/>
            <a:r>
              <a:rPr lang="sv-SE" sz="1100" dirty="0"/>
              <a:t>I OSA-kollen finns stöd och verktyg för att både förstå och jobba med den organisatoriska och sociala arbetsmiljön.</a:t>
            </a:r>
          </a:p>
          <a:p>
            <a:r>
              <a:rPr lang="sv-SE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Verktyget bygger på Arbetsmiljöverkets föreskrifter AFS 2015:4 och är en hjälp att uppfylla kunskapskraven i föreskrifterna.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/>
              <a:t>Här finns olika aktiviteter som används på till exempel arbetsplatsträffar.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B5D58-1387-4385-A7F0-FA6862C9400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9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OSA-kollen består av två delar: ”Förstå OSA” och ”Jobba med OSA”</a:t>
            </a:r>
          </a:p>
          <a:p>
            <a:r>
              <a:rPr lang="sv-SE" dirty="0"/>
              <a:t>I </a:t>
            </a:r>
            <a:r>
              <a:rPr lang="sv-SE" u="sng" dirty="0"/>
              <a:t>Förstå-delen</a:t>
            </a:r>
            <a:r>
              <a:rPr lang="sv-SE" dirty="0"/>
              <a:t> finns allt för att som chef eller skyddsombud få koll på vad organisatorisk och social arbetsmiljö är, vad föreskrifterna säger och hur detta integreras med det systematiska arbetsmiljöarbetet.</a:t>
            </a:r>
          </a:p>
          <a:p>
            <a:r>
              <a:rPr lang="sv-SE" dirty="0"/>
              <a:t>I </a:t>
            </a:r>
            <a:r>
              <a:rPr lang="sv-SE" u="sng" dirty="0"/>
              <a:t>Jobba-delen</a:t>
            </a:r>
            <a:r>
              <a:rPr lang="sv-SE" dirty="0"/>
              <a:t> finns checklistor, filmer med reflektionsfrågor, mallar och gruppövningar för att tillsammans med medarbetarna skapa gemensam förståelse, kunskap och handling.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80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1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/>
              <a:t>Här finns en aktivitetsbank där alla aktiviteter är samlade.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200" dirty="0"/>
              <a:t>Alla aktiviteter syftar till att fördjupa er kunskap om OSA och er förståelse för hur den organisatoriska och sociala arbetsmiljön ser ut på just er arbetsplats. </a:t>
            </a:r>
          </a:p>
          <a:p>
            <a:r>
              <a:rPr lang="sv-SE" sz="1200" dirty="0"/>
              <a:t>Ni kan välja mellan korta filmer med reflektionsfrågor, </a:t>
            </a:r>
            <a:r>
              <a:rPr lang="sv-SE" sz="1200" dirty="0" err="1"/>
              <a:t>poddavsnitt</a:t>
            </a:r>
            <a:r>
              <a:rPr lang="sv-SE" sz="1200" dirty="0"/>
              <a:t>, checklistor och olika gruppövningar.</a:t>
            </a:r>
          </a:p>
          <a:p>
            <a:r>
              <a:rPr lang="sv-SE" dirty="0"/>
              <a:t>Detta blir sedan avstamp för dialog mellan medarbetarna som fungerar förebyggande.</a:t>
            </a:r>
          </a:p>
          <a:p>
            <a:r>
              <a:rPr lang="sv-SE" dirty="0"/>
              <a:t>Aktiviteterna är utvecklade för att användas i grupp på en arbetsplatsträff eller liknande. </a:t>
            </a:r>
          </a:p>
          <a:p>
            <a:r>
              <a:rPr lang="sv-SE" dirty="0"/>
              <a:t>Den som leder en aktivitet kan till exempel vara en chef, arbetsledare eller skyddsombud. Inga förkunskaper krävs och där det behövs finns processtöd.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71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/>
              <a:t>Att jobba med OSA i delaktighet gör att man förebygger ohälsa på grund av arbetsbelastning, arbetstidens förläggning eller kränkande särbehandling. </a:t>
            </a:r>
          </a:p>
          <a:p>
            <a:r>
              <a:rPr lang="sv-SE" dirty="0"/>
              <a:t>Ett systematiskt arbete med arbetsmiljön leder till att hela verksamheten utvecklas.</a:t>
            </a:r>
          </a:p>
          <a:p>
            <a:r>
              <a:rPr lang="sv-SE" dirty="0"/>
              <a:t>Det skapar möjligheten till friska arbetsplatser där man trivs och kan göra ett bra jobb.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48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OSA-kollen är framtagen och kvalitetssäkrad gemensamt med parterna inom kommun- och landstingssektorn. Sakkunniga, forskare och representanter från målgruppen har också involverats i utvecklingen.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Suntarbetsliv bidrar till friska arbetsplatser inom kommun- och landstingssektorn. Föreningen ger stöd för arbetsmiljö- och verksamhetsutveckling, utvecklar och kommunicerar digitala verktyg samt sprider kunskaper om forskning och erfarenheter.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6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startbild he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04864"/>
            <a:ext cx="10058400" cy="26704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04864"/>
            <a:ext cx="10058400" cy="26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6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_Partsorganis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90" y="1088329"/>
            <a:ext cx="9716220" cy="468134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890" y="1088329"/>
            <a:ext cx="9716220" cy="46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1772816"/>
            <a:ext cx="10513168" cy="374441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2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9416" y="1772816"/>
            <a:ext cx="5154984" cy="3744416"/>
          </a:xfrm>
        </p:spPr>
        <p:txBody>
          <a:bodyPr/>
          <a:lstStyle>
            <a:lvl1pPr>
              <a:defRPr sz="23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154984" cy="3744416"/>
          </a:xfrm>
        </p:spPr>
        <p:txBody>
          <a:bodyPr/>
          <a:lstStyle>
            <a:lvl1pPr>
              <a:defRPr sz="23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29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46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4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16" y="1628800"/>
            <a:ext cx="97972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9416" y="760308"/>
            <a:ext cx="1051316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416" y="1772816"/>
            <a:ext cx="105131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2" y="5772511"/>
            <a:ext cx="10801219" cy="17676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840934"/>
            <a:ext cx="3098382" cy="10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718" r:id="rId5"/>
    <p:sldLayoutId id="2147483719" r:id="rId6"/>
    <p:sldLayoutId id="2147483720" r:id="rId7"/>
    <p:sldLayoutId id="2147483833" r:id="rId8"/>
    <p:sldLayoutId id="214748364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XV6BHzfr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6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9F2952C-7D0A-4927-9DEB-40FB55891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452B2E0-3D0B-4AE1-A5C0-949D7E87EF89}"/>
              </a:ext>
            </a:extLst>
          </p:cNvPr>
          <p:cNvSpPr txBox="1"/>
          <p:nvPr/>
        </p:nvSpPr>
        <p:spPr>
          <a:xfrm>
            <a:off x="623392" y="1196752"/>
            <a:ext cx="61206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bg1"/>
                </a:solidFill>
                <a:latin typeface="Chevin Pro DemiBold" panose="020F0703030000060003" pitchFamily="34" charset="0"/>
              </a:rPr>
              <a:t>OSA-kollen</a:t>
            </a:r>
          </a:p>
          <a:p>
            <a:r>
              <a:rPr lang="sv-SE" sz="2800" b="1" dirty="0">
                <a:solidFill>
                  <a:schemeClr val="bg1"/>
                </a:solidFill>
                <a:latin typeface="Chevin Pro DemiBold" panose="020F0703030000060003" pitchFamily="34" charset="0"/>
              </a:rPr>
              <a:t>Jobba tillsammans med</a:t>
            </a:r>
          </a:p>
          <a:p>
            <a:r>
              <a:rPr lang="sv-SE" sz="2800" b="1" dirty="0">
                <a:solidFill>
                  <a:schemeClr val="bg1"/>
                </a:solidFill>
                <a:latin typeface="Chevin Pro DemiBold" panose="020F0703030000060003" pitchFamily="34" charset="0"/>
              </a:rPr>
              <a:t>organisatorisk och social arbetsmiljö</a:t>
            </a:r>
            <a:endParaRPr lang="sv-SE" sz="6000" b="1" dirty="0">
              <a:solidFill>
                <a:schemeClr val="bg1"/>
              </a:solidFill>
              <a:latin typeface="Chevin Pro DemiBold" panose="020F070303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2AFEC6-24E8-40BC-A447-BC0F0E6D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Filmtrailer OSA-kollen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D6335F-7B68-4042-A31E-9CF12F58D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3"/>
              </a:rPr>
              <a:t>Länk till filmen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181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får man i OSA-kollen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839416" y="1923306"/>
            <a:ext cx="6840760" cy="3744416"/>
          </a:xfrm>
        </p:spPr>
        <p:txBody>
          <a:bodyPr/>
          <a:lstStyle/>
          <a:p>
            <a:pPr marL="324000">
              <a:spcBef>
                <a:spcPts val="1800"/>
              </a:spcBef>
            </a:pPr>
            <a:r>
              <a:rPr lang="sv-SE" sz="2400" kern="1200" dirty="0"/>
              <a:t>Förståelse för vad OSA handlar om.</a:t>
            </a:r>
          </a:p>
          <a:p>
            <a:pPr marL="324000">
              <a:spcBef>
                <a:spcPts val="1800"/>
              </a:spcBef>
            </a:pPr>
            <a:r>
              <a:rPr lang="sv-SE" sz="2400" kern="1200" dirty="0"/>
              <a:t>Stöd för hur ni kan jobba tillsammans med OSA på arbetsplatsen</a:t>
            </a:r>
          </a:p>
          <a:p>
            <a:pPr marL="324000">
              <a:spcBef>
                <a:spcPts val="1800"/>
              </a:spcBef>
            </a:pPr>
            <a:r>
              <a:rPr lang="sv-SE" sz="2400" kern="1200" dirty="0"/>
              <a:t>Hjälp att leva upp till kunskapskraven i föreskrifterna.</a:t>
            </a:r>
          </a:p>
          <a:p>
            <a:pPr marL="143025" indent="0">
              <a:spcBef>
                <a:spcPts val="1800"/>
              </a:spcBef>
              <a:buNone/>
            </a:pPr>
            <a:endParaRPr lang="sv-SE" sz="2400" kern="1200" dirty="0"/>
          </a:p>
          <a:p>
            <a:pPr marL="143025" indent="0">
              <a:spcBef>
                <a:spcPts val="1800"/>
              </a:spcBef>
              <a:buNone/>
            </a:pPr>
            <a:endParaRPr lang="sv-SE" sz="2400" kern="12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00BD094-4E57-47A0-8ECB-C5E30B1A9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2348880"/>
            <a:ext cx="4248561" cy="33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DBD12-829D-4DB5-8162-9F12F213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Överblick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A4AD2C8-387B-4697-B7BC-2708C7D07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10131"/>
              </p:ext>
            </p:extLst>
          </p:nvPr>
        </p:nvGraphicFramePr>
        <p:xfrm>
          <a:off x="840159" y="725752"/>
          <a:ext cx="1051242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16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F3EC8-2B7A-4134-8BC8-D632821A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Förstå OSA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CFBD25-1AF9-49A3-8DA5-138311C5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24" y="1369753"/>
            <a:ext cx="3168352" cy="5040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400" dirty="0"/>
              <a:t>Fyra kunskapsområden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517945-647E-47A9-A6BD-FE1847FD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841864"/>
            <a:ext cx="4581525" cy="3933825"/>
          </a:xfrm>
          <a:prstGeom prst="rect">
            <a:avLst/>
          </a:prstGeom>
        </p:spPr>
      </p:pic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1B7EE1E9-FF9C-4E6D-9577-D0F82B525574}"/>
              </a:ext>
            </a:extLst>
          </p:cNvPr>
          <p:cNvSpPr/>
          <p:nvPr/>
        </p:nvSpPr>
        <p:spPr>
          <a:xfrm>
            <a:off x="705040" y="1700471"/>
            <a:ext cx="3126570" cy="1921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Vad är OSA?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Vem har ansvaret?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Vilken kunskap behöver chefer och arbetsledare?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SAM och OSA?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sätts mål?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B48E137C-3105-48F8-A38D-5A9332446AB4}"/>
              </a:ext>
            </a:extLst>
          </p:cNvPr>
          <p:cNvSpPr/>
          <p:nvPr/>
        </p:nvSpPr>
        <p:spPr>
          <a:xfrm>
            <a:off x="694992" y="4006484"/>
            <a:ext cx="3136618" cy="14628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förlägger man arbetstid hälsosamt?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viktig är återhämtningen?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C5F50F48-3D04-4A36-9B9A-FF11CA7192DA}"/>
              </a:ext>
            </a:extLst>
          </p:cNvPr>
          <p:cNvSpPr/>
          <p:nvPr/>
        </p:nvSpPr>
        <p:spPr>
          <a:xfrm>
            <a:off x="8442171" y="1697511"/>
            <a:ext cx="3462597" cy="23557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förebygger man ohälsosam arbetsbelastning?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ser man tidiga signaler på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få balans mellan krav och resurser?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skapa tydliga roller och ansvar?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59F2D7E7-4618-487A-82DE-90D1681A486A}"/>
              </a:ext>
            </a:extLst>
          </p:cNvPr>
          <p:cNvSpPr/>
          <p:nvPr/>
        </p:nvSpPr>
        <p:spPr>
          <a:xfrm>
            <a:off x="8442171" y="4317212"/>
            <a:ext cx="3424650" cy="1152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Hur förebygger man?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Vad gör man om det händer?</a:t>
            </a:r>
          </a:p>
        </p:txBody>
      </p:sp>
    </p:spTree>
    <p:extLst>
      <p:ext uri="{BB962C8B-B14F-4D97-AF65-F5344CB8AC3E}">
        <p14:creationId xmlns:p14="http://schemas.microsoft.com/office/powerpoint/2010/main" val="13650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F3EC8-2B7A-4134-8BC8-D632821A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Jobba med OSA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CDB6216-0747-42EC-9F72-9166AF10C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8"/>
          <a:stretch/>
        </p:blipFill>
        <p:spPr>
          <a:xfrm>
            <a:off x="767408" y="1340768"/>
            <a:ext cx="3383326" cy="43968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17A6100-BC7F-4CF3-99CB-403EFB0EC3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99" y="318899"/>
            <a:ext cx="6013753" cy="528781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3EAA7B9-ABD5-4A2F-B01A-4673B01DA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826" y="352036"/>
            <a:ext cx="5208889" cy="528781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3047070-23B2-498C-90BE-364BDFFA90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940" y="395682"/>
            <a:ext cx="5547618" cy="528781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01AC9E71-1F66-4CE7-AF5F-8866D064ED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783" y="449840"/>
            <a:ext cx="5533757" cy="52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89AEBEB-28DB-4ABD-A950-2081CEFC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" y="0"/>
            <a:ext cx="122011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1CCA1EB-E46F-45E3-8B48-1C9903BE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60308"/>
            <a:ext cx="4248472" cy="720080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Vinsten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E6B987-FC8A-4884-A806-934DE7911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772816"/>
            <a:ext cx="4320480" cy="3744416"/>
          </a:xfrm>
        </p:spPr>
        <p:txBody>
          <a:bodyPr/>
          <a:lstStyle/>
          <a:p>
            <a:pPr marL="0" indent="0" algn="ctr">
              <a:buNone/>
            </a:pPr>
            <a:r>
              <a:rPr lang="sv-SE" sz="2800" dirty="0">
                <a:solidFill>
                  <a:schemeClr val="bg1"/>
                </a:solidFill>
              </a:rPr>
              <a:t>Att jobba systematiskt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med den organisatoriska och sociala arbetsmiljön bidrar till att skapa arbetsplatser där människor kan trivas och må bra samtidigt som verksamheten utvecklas.</a:t>
            </a:r>
            <a:endParaRPr lang="sv-SE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91348"/>
      </p:ext>
    </p:extLst>
  </p:cSld>
  <p:clrMapOvr>
    <a:masterClrMapping/>
  </p:clrMapOvr>
</p:sld>
</file>

<file path=ppt/theme/theme1.xml><?xml version="1.0" encoding="utf-8"?>
<a:theme xmlns:a="http://schemas.openxmlformats.org/drawingml/2006/main" name="Suntarbetsliv">
  <a:themeElements>
    <a:clrScheme name="Suntarbetsli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C00"/>
      </a:accent1>
      <a:accent2>
        <a:srgbClr val="00A8E1"/>
      </a:accent2>
      <a:accent3>
        <a:srgbClr val="E91449"/>
      </a:accent3>
      <a:accent4>
        <a:srgbClr val="BCCF00"/>
      </a:accent4>
      <a:accent5>
        <a:srgbClr val="01BF99"/>
      </a:accent5>
      <a:accent6>
        <a:srgbClr val="EED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Suntarbetsliv-16-9-uppdatering" id="{4F8A3E44-DDE4-4FF5-B90B-0B69E7DF3F93}" vid="{DBFFB9C8-3B0C-40BD-BBE8-BA5A2EFF403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SA_presentation_widescreen_v2</Template>
  <TotalTime>1197</TotalTime>
  <Words>576</Words>
  <Application>Microsoft Office PowerPoint</Application>
  <PresentationFormat>Bredbild</PresentationFormat>
  <Paragraphs>71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Chevin Pro DemiBold</vt:lpstr>
      <vt:lpstr>Times New Roman</vt:lpstr>
      <vt:lpstr>Suntarbetsliv</vt:lpstr>
      <vt:lpstr>PowerPoint-presentation</vt:lpstr>
      <vt:lpstr>PowerPoint-presentation</vt:lpstr>
      <vt:lpstr>Filmtrailer OSA-kollen</vt:lpstr>
      <vt:lpstr>Detta får man i OSA-kollen</vt:lpstr>
      <vt:lpstr>Överblick</vt:lpstr>
      <vt:lpstr>Förstå OSA</vt:lpstr>
      <vt:lpstr>Jobba med OSA</vt:lpstr>
      <vt:lpstr>Vinsten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Helena Gottberg</cp:lastModifiedBy>
  <cp:revision>56</cp:revision>
  <dcterms:created xsi:type="dcterms:W3CDTF">2018-03-07T15:01:23Z</dcterms:created>
  <dcterms:modified xsi:type="dcterms:W3CDTF">2018-04-16T11:12:32Z</dcterms:modified>
</cp:coreProperties>
</file>